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3" r:id="rId5"/>
    <p:sldId id="271" r:id="rId6"/>
    <p:sldId id="289" r:id="rId7"/>
    <p:sldId id="287" r:id="rId8"/>
    <p:sldId id="288" r:id="rId9"/>
    <p:sldId id="264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72" r:id="rId24"/>
    <p:sldId id="270" r:id="rId25"/>
    <p:sldId id="260" r:id="rId26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2C43B-2910-47EC-2AC7-9A308F200610}" v="366" dt="2024-07-01T13:52:34.728"/>
    <p1510:client id="{81C4FB98-CC5B-F62D-18A1-60423120D7DC}" v="7" dt="2024-07-01T22:23:26.481"/>
    <p1510:client id="{877968C8-F468-D7F9-FCF7-6DCBD1AAE516}" v="1" dt="2024-07-01T22:24:23.428"/>
    <p1510:client id="{E82A300A-F684-C026-58D5-0791BE712A10}" v="57" dt="2024-07-01T22:29:42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619" autoAdjust="0"/>
    <p:restoredTop sz="86477" autoAdjust="0"/>
  </p:normalViewPr>
  <p:slideViewPr>
    <p:cSldViewPr snapToGrid="0">
      <p:cViewPr>
        <p:scale>
          <a:sx n="75" d="100"/>
          <a:sy n="75" d="100"/>
        </p:scale>
        <p:origin x="-1002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8724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uno Bernardo" userId="S::13910@alunos.aecentroncamento.pt::4e6054d9-1fe4-4d3c-8b4a-78b31088bb73" providerId="AD" clId="Web-{877968C8-F468-D7F9-FCF7-6DCBD1AAE516}"/>
    <pc:docChg chg="delSld">
      <pc:chgData name="Aluno Bernardo" userId="S::13910@alunos.aecentroncamento.pt::4e6054d9-1fe4-4d3c-8b4a-78b31088bb73" providerId="AD" clId="Web-{877968C8-F468-D7F9-FCF7-6DCBD1AAE516}" dt="2024-07-01T22:24:23.428" v="0"/>
      <pc:docMkLst>
        <pc:docMk/>
      </pc:docMkLst>
      <pc:sldChg chg="del">
        <pc:chgData name="Aluno Bernardo" userId="S::13910@alunos.aecentroncamento.pt::4e6054d9-1fe4-4d3c-8b4a-78b31088bb73" providerId="AD" clId="Web-{877968C8-F468-D7F9-FCF7-6DCBD1AAE516}" dt="2024-07-01T22:24:23.428" v="0"/>
        <pc:sldMkLst>
          <pc:docMk/>
          <pc:sldMk cId="3105154385" sldId="256"/>
        </pc:sldMkLst>
      </pc:sldChg>
    </pc:docChg>
  </pc:docChgLst>
  <pc:docChgLst>
    <pc:chgData name="Aluno Bernardo" userId="S::13910@alunos.aecentroncamento.pt::4e6054d9-1fe4-4d3c-8b4a-78b31088bb73" providerId="AD" clId="Web-{E82A300A-F684-C026-58D5-0791BE712A10}"/>
    <pc:docChg chg="addSld delSld modSld sldOrd">
      <pc:chgData name="Aluno Bernardo" userId="S::13910@alunos.aecentroncamento.pt::4e6054d9-1fe4-4d3c-8b4a-78b31088bb73" providerId="AD" clId="Web-{E82A300A-F684-C026-58D5-0791BE712A10}" dt="2024-07-01T22:29:42.418" v="53" actId="14100"/>
      <pc:docMkLst>
        <pc:docMk/>
      </pc:docMkLst>
      <pc:sldChg chg="addSp delSp modSp add">
        <pc:chgData name="Aluno Bernardo" userId="S::13910@alunos.aecentroncamento.pt::4e6054d9-1fe4-4d3c-8b4a-78b31088bb73" providerId="AD" clId="Web-{E82A300A-F684-C026-58D5-0791BE712A10}" dt="2024-07-01T22:29:42.418" v="53" actId="14100"/>
        <pc:sldMkLst>
          <pc:docMk/>
          <pc:sldMk cId="3105154385" sldId="256"/>
        </pc:sldMkLst>
        <pc:spChg chg="mod">
          <ac:chgData name="Aluno Bernardo" userId="S::13910@alunos.aecentroncamento.pt::4e6054d9-1fe4-4d3c-8b4a-78b31088bb73" providerId="AD" clId="Web-{E82A300A-F684-C026-58D5-0791BE712A10}" dt="2024-07-01T22:28:31.399" v="37" actId="20577"/>
          <ac:spMkLst>
            <pc:docMk/>
            <pc:sldMk cId="3105154385" sldId="256"/>
            <ac:spMk id="5" creationId="{3454F1E9-EBD3-4AB1-A5BF-4D40B0ED3CA6}"/>
          </ac:spMkLst>
        </pc:spChg>
        <pc:picChg chg="add del mod">
          <ac:chgData name="Aluno Bernardo" userId="S::13910@alunos.aecentroncamento.pt::4e6054d9-1fe4-4d3c-8b4a-78b31088bb73" providerId="AD" clId="Web-{E82A300A-F684-C026-58D5-0791BE712A10}" dt="2024-07-01T22:28:59.057" v="44"/>
          <ac:picMkLst>
            <pc:docMk/>
            <pc:sldMk cId="3105154385" sldId="256"/>
            <ac:picMk id="2" creationId="{9628B753-AF8F-2540-70E7-FA5032D7D4A1}"/>
          </ac:picMkLst>
        </pc:picChg>
        <pc:picChg chg="add mod">
          <ac:chgData name="Aluno Bernardo" userId="S::13910@alunos.aecentroncamento.pt::4e6054d9-1fe4-4d3c-8b4a-78b31088bb73" providerId="AD" clId="Web-{E82A300A-F684-C026-58D5-0791BE712A10}" dt="2024-07-01T22:29:09.901" v="46" actId="1076"/>
          <ac:picMkLst>
            <pc:docMk/>
            <pc:sldMk cId="3105154385" sldId="256"/>
            <ac:picMk id="6" creationId="{FE22F0B2-4CFA-BC8B-EFE1-C4561944DE1D}"/>
          </ac:picMkLst>
        </pc:picChg>
        <pc:picChg chg="del mod">
          <ac:chgData name="Aluno Bernardo" userId="S::13910@alunos.aecentroncamento.pt::4e6054d9-1fe4-4d3c-8b4a-78b31088bb73" providerId="AD" clId="Web-{E82A300A-F684-C026-58D5-0791BE712A10}" dt="2024-07-01T22:28:51.650" v="41"/>
          <ac:picMkLst>
            <pc:docMk/>
            <pc:sldMk cId="3105154385" sldId="256"/>
            <ac:picMk id="7" creationId="{4C2BA7CD-2388-4ECC-894A-0ED94254894E}"/>
          </ac:picMkLst>
        </pc:picChg>
        <pc:picChg chg="del">
          <ac:chgData name="Aluno Bernardo" userId="S::13910@alunos.aecentroncamento.pt::4e6054d9-1fe4-4d3c-8b4a-78b31088bb73" providerId="AD" clId="Web-{E82A300A-F684-C026-58D5-0791BE712A10}" dt="2024-07-01T22:28:44.494" v="39"/>
          <ac:picMkLst>
            <pc:docMk/>
            <pc:sldMk cId="3105154385" sldId="256"/>
            <ac:picMk id="8" creationId="{7F7B4E72-6B2C-72EE-CF34-01228AE8E11A}"/>
          </ac:picMkLst>
        </pc:picChg>
        <pc:picChg chg="add mod">
          <ac:chgData name="Aluno Bernardo" userId="S::13910@alunos.aecentroncamento.pt::4e6054d9-1fe4-4d3c-8b4a-78b31088bb73" providerId="AD" clId="Web-{E82A300A-F684-C026-58D5-0791BE712A10}" dt="2024-07-01T22:29:42.418" v="53" actId="14100"/>
          <ac:picMkLst>
            <pc:docMk/>
            <pc:sldMk cId="3105154385" sldId="256"/>
            <ac:picMk id="9" creationId="{00CDFDB2-F680-6150-9C25-1DA103B0B841}"/>
          </ac:picMkLst>
        </pc:picChg>
      </pc:sldChg>
      <pc:sldChg chg="ord">
        <pc:chgData name="Aluno Bernardo" userId="S::13910@alunos.aecentroncamento.pt::4e6054d9-1fe4-4d3c-8b4a-78b31088bb73" providerId="AD" clId="Web-{E82A300A-F684-C026-58D5-0791BE712A10}" dt="2024-07-01T22:27:32.780" v="1"/>
        <pc:sldMkLst>
          <pc:docMk/>
          <pc:sldMk cId="3579296772" sldId="257"/>
        </pc:sldMkLst>
      </pc:sldChg>
      <pc:sldChg chg="new del">
        <pc:chgData name="Aluno Bernardo" userId="S::13910@alunos.aecentroncamento.pt::4e6054d9-1fe4-4d3c-8b4a-78b31088bb73" providerId="AD" clId="Web-{E82A300A-F684-C026-58D5-0791BE712A10}" dt="2024-07-01T22:28:35.228" v="38"/>
        <pc:sldMkLst>
          <pc:docMk/>
          <pc:sldMk cId="3758656711" sldId="273"/>
        </pc:sldMkLst>
      </pc:sldChg>
    </pc:docChg>
  </pc:docChgLst>
  <pc:docChgLst>
    <pc:chgData name="Aluno Bernardo" userId="S::13910@alunos.aecentroncamento.pt::4e6054d9-1fe4-4d3c-8b4a-78b31088bb73" providerId="AD" clId="Web-{27A2C43B-2910-47EC-2AC7-9A308F200610}"/>
    <pc:docChg chg="addSld delSld modSld">
      <pc:chgData name="Aluno Bernardo" userId="S::13910@alunos.aecentroncamento.pt::4e6054d9-1fe4-4d3c-8b4a-78b31088bb73" providerId="AD" clId="Web-{27A2C43B-2910-47EC-2AC7-9A308F200610}" dt="2024-07-01T13:52:34.728" v="301" actId="1076"/>
      <pc:docMkLst>
        <pc:docMk/>
      </pc:docMkLst>
      <pc:sldChg chg="addSp delSp modSp del">
        <pc:chgData name="Aluno Bernardo" userId="S::13910@alunos.aecentroncamento.pt::4e6054d9-1fe4-4d3c-8b4a-78b31088bb73" providerId="AD" clId="Web-{27A2C43B-2910-47EC-2AC7-9A308F200610}" dt="2024-07-01T13:15:15.569" v="209"/>
        <pc:sldMkLst>
          <pc:docMk/>
          <pc:sldMk cId="3930947630" sldId="262"/>
        </pc:sldMkLst>
        <pc:picChg chg="add mod">
          <ac:chgData name="Aluno Bernardo" userId="S::13910@alunos.aecentroncamento.pt::4e6054d9-1fe4-4d3c-8b4a-78b31088bb73" providerId="AD" clId="Web-{27A2C43B-2910-47EC-2AC7-9A308F200610}" dt="2024-07-01T10:15:59.356" v="135" actId="1076"/>
          <ac:picMkLst>
            <pc:docMk/>
            <pc:sldMk cId="3930947630" sldId="262"/>
            <ac:picMk id="6" creationId="{81B9D1D6-637F-5333-82F6-104AE960FC87}"/>
          </ac:picMkLst>
        </pc:picChg>
        <pc:picChg chg="del mod">
          <ac:chgData name="Aluno Bernardo" userId="S::13910@alunos.aecentroncamento.pt::4e6054d9-1fe4-4d3c-8b4a-78b31088bb73" providerId="AD" clId="Web-{27A2C43B-2910-47EC-2AC7-9A308F200610}" dt="2024-07-01T10:15:54.340" v="133"/>
          <ac:picMkLst>
            <pc:docMk/>
            <pc:sldMk cId="3930947630" sldId="262"/>
            <ac:picMk id="8" creationId="{073CA7FA-691E-4332-9CE6-BE499D1BC611}"/>
          </ac:picMkLst>
        </pc:picChg>
      </pc:sldChg>
      <pc:sldChg chg="addSp delSp modSp">
        <pc:chgData name="Aluno Bernardo" userId="S::13910@alunos.aecentroncamento.pt::4e6054d9-1fe4-4d3c-8b4a-78b31088bb73" providerId="AD" clId="Web-{27A2C43B-2910-47EC-2AC7-9A308F200610}" dt="2024-07-01T13:45:35.835" v="284" actId="1076"/>
        <pc:sldMkLst>
          <pc:docMk/>
          <pc:sldMk cId="1608042159" sldId="263"/>
        </pc:sldMkLst>
        <pc:spChg chg="mod">
          <ac:chgData name="Aluno Bernardo" userId="S::13910@alunos.aecentroncamento.pt::4e6054d9-1fe4-4d3c-8b4a-78b31088bb73" providerId="AD" clId="Web-{27A2C43B-2910-47EC-2AC7-9A308F200610}" dt="2024-07-01T10:20:52.616" v="178" actId="1076"/>
          <ac:spMkLst>
            <pc:docMk/>
            <pc:sldMk cId="1608042159" sldId="263"/>
            <ac:spMk id="2" creationId="{ADE64561-038D-441A-B3B9-8B7DB692DDC2}"/>
          </ac:spMkLst>
        </pc:spChg>
        <pc:spChg chg="add del mod">
          <ac:chgData name="Aluno Bernardo" userId="S::13910@alunos.aecentroncamento.pt::4e6054d9-1fe4-4d3c-8b4a-78b31088bb73" providerId="AD" clId="Web-{27A2C43B-2910-47EC-2AC7-9A308F200610}" dt="2024-07-01T13:45:29.257" v="282"/>
          <ac:spMkLst>
            <pc:docMk/>
            <pc:sldMk cId="1608042159" sldId="263"/>
            <ac:spMk id="4" creationId="{C3EC8289-B623-FA51-9BC3-07A79BDB3680}"/>
          </ac:spMkLst>
        </pc:spChg>
        <pc:spChg chg="mod">
          <ac:chgData name="Aluno Bernardo" userId="S::13910@alunos.aecentroncamento.pt::4e6054d9-1fe4-4d3c-8b4a-78b31088bb73" providerId="AD" clId="Web-{27A2C43B-2910-47EC-2AC7-9A308F200610}" dt="2024-07-01T10:20:23.568" v="175" actId="1076"/>
          <ac:spMkLst>
            <pc:docMk/>
            <pc:sldMk cId="1608042159" sldId="263"/>
            <ac:spMk id="10" creationId="{40050BDC-AA7E-4C23-86EC-6C57F81204BF}"/>
          </ac:spMkLst>
        </pc:spChg>
        <pc:spChg chg="mod">
          <ac:chgData name="Aluno Bernardo" userId="S::13910@alunos.aecentroncamento.pt::4e6054d9-1fe4-4d3c-8b4a-78b31088bb73" providerId="AD" clId="Web-{27A2C43B-2910-47EC-2AC7-9A308F200610}" dt="2024-07-01T13:45:35.835" v="284" actId="1076"/>
          <ac:spMkLst>
            <pc:docMk/>
            <pc:sldMk cId="1608042159" sldId="263"/>
            <ac:spMk id="16" creationId="{39AB78BE-3685-44EF-B664-081F66F2E695}"/>
          </ac:spMkLst>
        </pc:spChg>
        <pc:spChg chg="mod">
          <ac:chgData name="Aluno Bernardo" userId="S::13910@alunos.aecentroncamento.pt::4e6054d9-1fe4-4d3c-8b4a-78b31088bb73" providerId="AD" clId="Web-{27A2C43B-2910-47EC-2AC7-9A308F200610}" dt="2024-07-01T10:19:23.723" v="169" actId="1076"/>
          <ac:spMkLst>
            <pc:docMk/>
            <pc:sldMk cId="1608042159" sldId="263"/>
            <ac:spMk id="21" creationId="{76F81E0C-A45C-4D24-AD87-A0938C97AF77}"/>
          </ac:spMkLst>
        </pc:spChg>
        <pc:spChg chg="mod">
          <ac:chgData name="Aluno Bernardo" userId="S::13910@alunos.aecentroncamento.pt::4e6054d9-1fe4-4d3c-8b4a-78b31088bb73" providerId="AD" clId="Web-{27A2C43B-2910-47EC-2AC7-9A308F200610}" dt="2024-07-01T10:19:40.411" v="172" actId="1076"/>
          <ac:spMkLst>
            <pc:docMk/>
            <pc:sldMk cId="1608042159" sldId="263"/>
            <ac:spMk id="24" creationId="{1694C1A6-9E9C-4B1D-838F-84686923666A}"/>
          </ac:spMkLst>
        </pc:spChg>
        <pc:spChg chg="mod">
          <ac:chgData name="Aluno Bernardo" userId="S::13910@alunos.aecentroncamento.pt::4e6054d9-1fe4-4d3c-8b4a-78b31088bb73" providerId="AD" clId="Web-{27A2C43B-2910-47EC-2AC7-9A308F200610}" dt="2024-07-01T10:19:13.066" v="166" actId="1076"/>
          <ac:spMkLst>
            <pc:docMk/>
            <pc:sldMk cId="1608042159" sldId="263"/>
            <ac:spMk id="27" creationId="{F4D48B5F-B8D2-4E01-A982-CDB4B85B7FC6}"/>
          </ac:spMkLst>
        </pc:spChg>
        <pc:picChg chg="add del mod">
          <ac:chgData name="Aluno Bernardo" userId="S::13910@alunos.aecentroncamento.pt::4e6054d9-1fe4-4d3c-8b4a-78b31088bb73" providerId="AD" clId="Web-{27A2C43B-2910-47EC-2AC7-9A308F200610}" dt="2024-07-01T13:45:27.491" v="281"/>
          <ac:picMkLst>
            <pc:docMk/>
            <pc:sldMk cId="1608042159" sldId="263"/>
            <ac:picMk id="3" creationId="{570E371A-8008-B1AB-24D9-A4DD83FA4CFC}"/>
          </ac:picMkLst>
        </pc:picChg>
        <pc:picChg chg="mod">
          <ac:chgData name="Aluno Bernardo" userId="S::13910@alunos.aecentroncamento.pt::4e6054d9-1fe4-4d3c-8b4a-78b31088bb73" providerId="AD" clId="Web-{27A2C43B-2910-47EC-2AC7-9A308F200610}" dt="2024-07-01T10:20:21.100" v="174" actId="1076"/>
          <ac:picMkLst>
            <pc:docMk/>
            <pc:sldMk cId="1608042159" sldId="263"/>
            <ac:picMk id="9" creationId="{CF794496-6BB1-4A26-9F78-340D8CA397F2}"/>
          </ac:picMkLst>
        </pc:picChg>
        <pc:picChg chg="mod">
          <ac:chgData name="Aluno Bernardo" userId="S::13910@alunos.aecentroncamento.pt::4e6054d9-1fe4-4d3c-8b4a-78b31088bb73" providerId="AD" clId="Web-{27A2C43B-2910-47EC-2AC7-9A308F200610}" dt="2024-07-01T10:19:19.457" v="168" actId="1076"/>
          <ac:picMkLst>
            <pc:docMk/>
            <pc:sldMk cId="1608042159" sldId="263"/>
            <ac:picMk id="18" creationId="{36FA4828-1784-44F8-92C4-5B2F7BB4E2DD}"/>
          </ac:picMkLst>
        </pc:picChg>
        <pc:picChg chg="mod">
          <ac:chgData name="Aluno Bernardo" userId="S::13910@alunos.aecentroncamento.pt::4e6054d9-1fe4-4d3c-8b4a-78b31088bb73" providerId="AD" clId="Web-{27A2C43B-2910-47EC-2AC7-9A308F200610}" dt="2024-07-01T10:19:44.067" v="173" actId="1076"/>
          <ac:picMkLst>
            <pc:docMk/>
            <pc:sldMk cId="1608042159" sldId="263"/>
            <ac:picMk id="23" creationId="{51BBB715-489C-4645-BCE3-6861600FE721}"/>
          </ac:picMkLst>
        </pc:picChg>
        <pc:picChg chg="mod">
          <ac:chgData name="Aluno Bernardo" userId="S::13910@alunos.aecentroncamento.pt::4e6054d9-1fe4-4d3c-8b4a-78b31088bb73" providerId="AD" clId="Web-{27A2C43B-2910-47EC-2AC7-9A308F200610}" dt="2024-07-01T10:19:08.535" v="165" actId="1076"/>
          <ac:picMkLst>
            <pc:docMk/>
            <pc:sldMk cId="1608042159" sldId="263"/>
            <ac:picMk id="26" creationId="{97F4791F-7B83-49CF-B1A3-9E02658A1A86}"/>
          </ac:picMkLst>
        </pc:picChg>
        <pc:picChg chg="mod">
          <ac:chgData name="Aluno Bernardo" userId="S::13910@alunos.aecentroncamento.pt::4e6054d9-1fe4-4d3c-8b4a-78b31088bb73" providerId="AD" clId="Web-{27A2C43B-2910-47EC-2AC7-9A308F200610}" dt="2024-07-01T10:19:16.957" v="167" actId="1076"/>
          <ac:picMkLst>
            <pc:docMk/>
            <pc:sldMk cId="1608042159" sldId="263"/>
            <ac:picMk id="1028" creationId="{5BF295CA-F763-73C6-F3CB-9E001342F074}"/>
          </ac:picMkLst>
        </pc:picChg>
        <pc:picChg chg="mod">
          <ac:chgData name="Aluno Bernardo" userId="S::13910@alunos.aecentroncamento.pt::4e6054d9-1fe4-4d3c-8b4a-78b31088bb73" providerId="AD" clId="Web-{27A2C43B-2910-47EC-2AC7-9A308F200610}" dt="2024-07-01T13:45:32.460" v="283" actId="1076"/>
          <ac:picMkLst>
            <pc:docMk/>
            <pc:sldMk cId="1608042159" sldId="263"/>
            <ac:picMk id="1030" creationId="{3F63930A-681A-5E59-C30D-DCA226D7FD4F}"/>
          </ac:picMkLst>
        </pc:picChg>
      </pc:sldChg>
      <pc:sldChg chg="addSp delSp modSp">
        <pc:chgData name="Aluno Bernardo" userId="S::13910@alunos.aecentroncamento.pt::4e6054d9-1fe4-4d3c-8b4a-78b31088bb73" providerId="AD" clId="Web-{27A2C43B-2910-47EC-2AC7-9A308F200610}" dt="2024-07-01T13:15:25.382" v="211"/>
        <pc:sldMkLst>
          <pc:docMk/>
          <pc:sldMk cId="4145466791" sldId="264"/>
        </pc:sldMkLst>
        <pc:picChg chg="add mod">
          <ac:chgData name="Aluno Bernardo" userId="S::13910@alunos.aecentroncamento.pt::4e6054d9-1fe4-4d3c-8b4a-78b31088bb73" providerId="AD" clId="Web-{27A2C43B-2910-47EC-2AC7-9A308F200610}" dt="2024-07-01T10:16:05.403" v="137" actId="1076"/>
          <ac:picMkLst>
            <pc:docMk/>
            <pc:sldMk cId="4145466791" sldId="264"/>
            <ac:picMk id="4" creationId="{63ADABDC-5D72-114D-C9E1-F1174A156243}"/>
          </ac:picMkLst>
        </pc:picChg>
        <pc:picChg chg="del">
          <ac:chgData name="Aluno Bernardo" userId="S::13910@alunos.aecentroncamento.pt::4e6054d9-1fe4-4d3c-8b4a-78b31088bb73" providerId="AD" clId="Web-{27A2C43B-2910-47EC-2AC7-9A308F200610}" dt="2024-07-01T13:15:25.382" v="211"/>
          <ac:picMkLst>
            <pc:docMk/>
            <pc:sldMk cId="4145466791" sldId="264"/>
            <ac:picMk id="10" creationId="{52BFB28E-887E-B081-BE4D-F4C07E9786AA}"/>
          </ac:picMkLst>
        </pc:picChg>
        <pc:picChg chg="del">
          <ac:chgData name="Aluno Bernardo" userId="S::13910@alunos.aecentroncamento.pt::4e6054d9-1fe4-4d3c-8b4a-78b31088bb73" providerId="AD" clId="Web-{27A2C43B-2910-47EC-2AC7-9A308F200610}" dt="2024-07-01T13:15:21.710" v="210"/>
          <ac:picMkLst>
            <pc:docMk/>
            <pc:sldMk cId="4145466791" sldId="264"/>
            <ac:picMk id="14" creationId="{B5E9E7D5-C6DE-6BEA-8248-4557F930D9DA}"/>
          </ac:picMkLst>
        </pc:picChg>
      </pc:sldChg>
      <pc:sldChg chg="addSp delSp modSp addAnim">
        <pc:chgData name="Aluno Bernardo" userId="S::13910@alunos.aecentroncamento.pt::4e6054d9-1fe4-4d3c-8b4a-78b31088bb73" providerId="AD" clId="Web-{27A2C43B-2910-47EC-2AC7-9A308F200610}" dt="2024-07-01T10:14:55.760" v="119" actId="1076"/>
        <pc:sldMkLst>
          <pc:docMk/>
          <pc:sldMk cId="3223196251" sldId="267"/>
        </pc:sldMkLst>
        <pc:spChg chg="mod">
          <ac:chgData name="Aluno Bernardo" userId="S::13910@alunos.aecentroncamento.pt::4e6054d9-1fe4-4d3c-8b4a-78b31088bb73" providerId="AD" clId="Web-{27A2C43B-2910-47EC-2AC7-9A308F200610}" dt="2024-07-01T10:12:21.377" v="87"/>
          <ac:spMkLst>
            <pc:docMk/>
            <pc:sldMk cId="3223196251" sldId="267"/>
            <ac:spMk id="2" creationId="{D3D9CBF5-3066-4158-89FC-10C567B43CDF}"/>
          </ac:spMkLst>
        </pc:spChg>
        <pc:spChg chg="del">
          <ac:chgData name="Aluno Bernardo" userId="S::13910@alunos.aecentroncamento.pt::4e6054d9-1fe4-4d3c-8b4a-78b31088bb73" providerId="AD" clId="Web-{27A2C43B-2910-47EC-2AC7-9A308F200610}" dt="2024-07-01T10:10:43.827" v="72"/>
          <ac:spMkLst>
            <pc:docMk/>
            <pc:sldMk cId="3223196251" sldId="267"/>
            <ac:spMk id="3" creationId="{00000000-0000-0000-0000-000000000000}"/>
          </ac:spMkLst>
        </pc:spChg>
        <pc:picChg chg="add mod">
          <ac:chgData name="Aluno Bernardo" userId="S::13910@alunos.aecentroncamento.pt::4e6054d9-1fe4-4d3c-8b4a-78b31088bb73" providerId="AD" clId="Web-{27A2C43B-2910-47EC-2AC7-9A308F200610}" dt="2024-07-01T10:14:55.760" v="119" actId="1076"/>
          <ac:picMkLst>
            <pc:docMk/>
            <pc:sldMk cId="3223196251" sldId="267"/>
            <ac:picMk id="4" creationId="{B3653ED6-ABE3-464E-3F75-48DF82DAF7AD}"/>
          </ac:picMkLst>
        </pc:picChg>
        <pc:picChg chg="add mod">
          <ac:chgData name="Aluno Bernardo" userId="S::13910@alunos.aecentroncamento.pt::4e6054d9-1fe4-4d3c-8b4a-78b31088bb73" providerId="AD" clId="Web-{27A2C43B-2910-47EC-2AC7-9A308F200610}" dt="2024-07-01T10:14:53.479" v="118" actId="1076"/>
          <ac:picMkLst>
            <pc:docMk/>
            <pc:sldMk cId="3223196251" sldId="267"/>
            <ac:picMk id="6" creationId="{8E128F8B-50EF-D507-79D4-97E2721DC154}"/>
          </ac:picMkLst>
        </pc:picChg>
      </pc:sldChg>
      <pc:sldChg chg="addSp delSp modSp mod setBg addAnim delAnim">
        <pc:chgData name="Aluno Bernardo" userId="S::13910@alunos.aecentroncamento.pt::4e6054d9-1fe4-4d3c-8b4a-78b31088bb73" providerId="AD" clId="Web-{27A2C43B-2910-47EC-2AC7-9A308F200610}" dt="2024-07-01T10:15:23.386" v="127" actId="1076"/>
        <pc:sldMkLst>
          <pc:docMk/>
          <pc:sldMk cId="2979811752" sldId="269"/>
        </pc:sldMkLst>
        <pc:spChg chg="mod">
          <ac:chgData name="Aluno Bernardo" userId="S::13910@alunos.aecentroncamento.pt::4e6054d9-1fe4-4d3c-8b4a-78b31088bb73" providerId="AD" clId="Web-{27A2C43B-2910-47EC-2AC7-9A308F200610}" dt="2024-07-01T10:15:18.011" v="125"/>
          <ac:spMkLst>
            <pc:docMk/>
            <pc:sldMk cId="2979811752" sldId="269"/>
            <ac:spMk id="2" creationId="{D3D9CBF5-3066-4158-89FC-10C567B43CDF}"/>
          </ac:spMkLst>
        </pc:spChg>
        <pc:spChg chg="add del">
          <ac:chgData name="Aluno Bernardo" userId="S::13910@alunos.aecentroncamento.pt::4e6054d9-1fe4-4d3c-8b4a-78b31088bb73" providerId="AD" clId="Web-{27A2C43B-2910-47EC-2AC7-9A308F200610}" dt="2024-07-01T10:09:37.184" v="39"/>
          <ac:spMkLst>
            <pc:docMk/>
            <pc:sldMk cId="2979811752" sldId="269"/>
            <ac:spMk id="3" creationId="{00000000-0000-0000-0000-000000000000}"/>
          </ac:spMkLst>
        </pc:spChg>
        <pc:spChg chg="add del">
          <ac:chgData name="Aluno Bernardo" userId="S::13910@alunos.aecentroncamento.pt::4e6054d9-1fe4-4d3c-8b4a-78b31088bb73" providerId="AD" clId="Web-{27A2C43B-2910-47EC-2AC7-9A308F200610}" dt="2024-07-01T10:15:18.011" v="125"/>
          <ac:spMkLst>
            <pc:docMk/>
            <pc:sldMk cId="2979811752" sldId="269"/>
            <ac:spMk id="12" creationId="{D4771268-CB57-404A-9271-370EB28F6090}"/>
          </ac:spMkLst>
        </pc:spChg>
        <pc:picChg chg="add del mod ord">
          <ac:chgData name="Aluno Bernardo" userId="S::13910@alunos.aecentroncamento.pt::4e6054d9-1fe4-4d3c-8b4a-78b31088bb73" providerId="AD" clId="Web-{27A2C43B-2910-47EC-2AC7-9A308F200610}" dt="2024-07-01T09:58:15.155" v="1"/>
          <ac:picMkLst>
            <pc:docMk/>
            <pc:sldMk cId="2979811752" sldId="269"/>
            <ac:picMk id="4" creationId="{292B9394-8019-BDD1-04A2-215777CED7CD}"/>
          </ac:picMkLst>
        </pc:picChg>
        <pc:picChg chg="add del mod">
          <ac:chgData name="Aluno Bernardo" userId="S::13910@alunos.aecentroncamento.pt::4e6054d9-1fe4-4d3c-8b4a-78b31088bb73" providerId="AD" clId="Web-{27A2C43B-2910-47EC-2AC7-9A308F200610}" dt="2024-07-01T10:04:21.339" v="23"/>
          <ac:picMkLst>
            <pc:docMk/>
            <pc:sldMk cId="2979811752" sldId="269"/>
            <ac:picMk id="5" creationId="{7699BC3B-DCF8-94E1-DC98-FDC45BC99E2D}"/>
          </ac:picMkLst>
        </pc:picChg>
        <pc:picChg chg="add del mod">
          <ac:chgData name="Aluno Bernardo" userId="S::13910@alunos.aecentroncamento.pt::4e6054d9-1fe4-4d3c-8b4a-78b31088bb73" providerId="AD" clId="Web-{27A2C43B-2910-47EC-2AC7-9A308F200610}" dt="2024-07-01T10:04:50.465" v="25"/>
          <ac:picMkLst>
            <pc:docMk/>
            <pc:sldMk cId="2979811752" sldId="269"/>
            <ac:picMk id="6" creationId="{7F9AAFA0-BF8D-04EB-590A-D6F92BA2186C}"/>
          </ac:picMkLst>
        </pc:picChg>
        <pc:picChg chg="add mod">
          <ac:chgData name="Aluno Bernardo" userId="S::13910@alunos.aecentroncamento.pt::4e6054d9-1fe4-4d3c-8b4a-78b31088bb73" providerId="AD" clId="Web-{27A2C43B-2910-47EC-2AC7-9A308F200610}" dt="2024-07-01T10:15:18.011" v="125"/>
          <ac:picMkLst>
            <pc:docMk/>
            <pc:sldMk cId="2979811752" sldId="269"/>
            <ac:picMk id="7" creationId="{A7084F37-C7D6-95A0-ABC2-7C4E1C692024}"/>
          </ac:picMkLst>
        </pc:picChg>
        <pc:picChg chg="add mod">
          <ac:chgData name="Aluno Bernardo" userId="S::13910@alunos.aecentroncamento.pt::4e6054d9-1fe4-4d3c-8b4a-78b31088bb73" providerId="AD" clId="Web-{27A2C43B-2910-47EC-2AC7-9A308F200610}" dt="2024-07-01T10:15:23.386" v="127" actId="1076"/>
          <ac:picMkLst>
            <pc:docMk/>
            <pc:sldMk cId="2979811752" sldId="269"/>
            <ac:picMk id="9" creationId="{0697711F-AA19-D9BE-498F-44638A1FE17B}"/>
          </ac:picMkLst>
        </pc:picChg>
      </pc:sldChg>
      <pc:sldChg chg="addSp delSp modSp new addAnim">
        <pc:chgData name="Aluno Bernardo" userId="S::13910@alunos.aecentroncamento.pt::4e6054d9-1fe4-4d3c-8b4a-78b31088bb73" providerId="AD" clId="Web-{27A2C43B-2910-47EC-2AC7-9A308F200610}" dt="2024-07-01T10:15:51.715" v="132" actId="1076"/>
        <pc:sldMkLst>
          <pc:docMk/>
          <pc:sldMk cId="3274306084" sldId="270"/>
        </pc:sldMkLst>
        <pc:spChg chg="mod">
          <ac:chgData name="Aluno Bernardo" userId="S::13910@alunos.aecentroncamento.pt::4e6054d9-1fe4-4d3c-8b4a-78b31088bb73" providerId="AD" clId="Web-{27A2C43B-2910-47EC-2AC7-9A308F200610}" dt="2024-07-01T10:14:29.322" v="113" actId="14100"/>
          <ac:spMkLst>
            <pc:docMk/>
            <pc:sldMk cId="3274306084" sldId="270"/>
            <ac:spMk id="2" creationId="{BB2E0E47-4CFC-94F7-ED22-863E86EBE7DF}"/>
          </ac:spMkLst>
        </pc:spChg>
        <pc:spChg chg="del">
          <ac:chgData name="Aluno Bernardo" userId="S::13910@alunos.aecentroncamento.pt::4e6054d9-1fe4-4d3c-8b4a-78b31088bb73" providerId="AD" clId="Web-{27A2C43B-2910-47EC-2AC7-9A308F200610}" dt="2024-07-01T10:13:25.738" v="107"/>
          <ac:spMkLst>
            <pc:docMk/>
            <pc:sldMk cId="3274306084" sldId="270"/>
            <ac:spMk id="3" creationId="{2FE9C3F3-0076-64AB-E412-ABB63D952A9C}"/>
          </ac:spMkLst>
        </pc:spChg>
        <pc:picChg chg="add mod">
          <ac:chgData name="Aluno Bernardo" userId="S::13910@alunos.aecentroncamento.pt::4e6054d9-1fe4-4d3c-8b4a-78b31088bb73" providerId="AD" clId="Web-{27A2C43B-2910-47EC-2AC7-9A308F200610}" dt="2024-07-01T10:14:34.978" v="115" actId="1076"/>
          <ac:picMkLst>
            <pc:docMk/>
            <pc:sldMk cId="3274306084" sldId="270"/>
            <ac:picMk id="4" creationId="{62A03949-480D-714B-C702-E8E4A519B11C}"/>
          </ac:picMkLst>
        </pc:picChg>
        <pc:picChg chg="add mod">
          <ac:chgData name="Aluno Bernardo" userId="S::13910@alunos.aecentroncamento.pt::4e6054d9-1fe4-4d3c-8b4a-78b31088bb73" providerId="AD" clId="Web-{27A2C43B-2910-47EC-2AC7-9A308F200610}" dt="2024-07-01T10:15:51.715" v="132" actId="1076"/>
          <ac:picMkLst>
            <pc:docMk/>
            <pc:sldMk cId="3274306084" sldId="270"/>
            <ac:picMk id="6" creationId="{03201482-6695-01CC-1AF2-4A2F70A46E6F}"/>
          </ac:picMkLst>
        </pc:picChg>
      </pc:sldChg>
      <pc:sldChg chg="new del">
        <pc:chgData name="Aluno Bernardo" userId="S::13910@alunos.aecentroncamento.pt::4e6054d9-1fe4-4d3c-8b4a-78b31088bb73" providerId="AD" clId="Web-{27A2C43B-2910-47EC-2AC7-9A308F200610}" dt="2024-07-01T10:03:58.651" v="12"/>
        <pc:sldMkLst>
          <pc:docMk/>
          <pc:sldMk cId="4221290587" sldId="270"/>
        </pc:sldMkLst>
      </pc:sldChg>
      <pc:sldChg chg="addSp delSp modSp new">
        <pc:chgData name="Aluno Bernardo" userId="S::13910@alunos.aecentroncamento.pt::4e6054d9-1fe4-4d3c-8b4a-78b31088bb73" providerId="AD" clId="Web-{27A2C43B-2910-47EC-2AC7-9A308F200610}" dt="2024-07-01T13:51:38.866" v="288" actId="1076"/>
        <pc:sldMkLst>
          <pc:docMk/>
          <pc:sldMk cId="1883716311" sldId="271"/>
        </pc:sldMkLst>
        <pc:spChg chg="mod">
          <ac:chgData name="Aluno Bernardo" userId="S::13910@alunos.aecentroncamento.pt::4e6054d9-1fe4-4d3c-8b4a-78b31088bb73" providerId="AD" clId="Web-{27A2C43B-2910-47EC-2AC7-9A308F200610}" dt="2024-07-01T10:20:57.382" v="180" actId="20577"/>
          <ac:spMkLst>
            <pc:docMk/>
            <pc:sldMk cId="1883716311" sldId="271"/>
            <ac:spMk id="2" creationId="{CEC4FAF2-AB58-44F5-2FAC-8B202578E08B}"/>
          </ac:spMkLst>
        </pc:spChg>
        <pc:spChg chg="del">
          <ac:chgData name="Aluno Bernardo" userId="S::13910@alunos.aecentroncamento.pt::4e6054d9-1fe4-4d3c-8b4a-78b31088bb73" providerId="AD" clId="Web-{27A2C43B-2910-47EC-2AC7-9A308F200610}" dt="2024-07-01T10:21:52.650" v="181"/>
          <ac:spMkLst>
            <pc:docMk/>
            <pc:sldMk cId="1883716311" sldId="271"/>
            <ac:spMk id="3" creationId="{188C154C-AC63-B7F9-95C1-4589EC6A1673}"/>
          </ac:spMkLst>
        </pc:spChg>
        <pc:spChg chg="add mod">
          <ac:chgData name="Aluno Bernardo" userId="S::13910@alunos.aecentroncamento.pt::4e6054d9-1fe4-4d3c-8b4a-78b31088bb73" providerId="AD" clId="Web-{27A2C43B-2910-47EC-2AC7-9A308F200610}" dt="2024-07-01T13:43:23.376" v="261" actId="1076"/>
          <ac:spMkLst>
            <pc:docMk/>
            <pc:sldMk cId="1883716311" sldId="271"/>
            <ac:spMk id="4" creationId="{1BD7E1BC-FA90-C9B1-2B3F-C04AD301B176}"/>
          </ac:spMkLst>
        </pc:spChg>
        <pc:spChg chg="add del mod">
          <ac:chgData name="Aluno Bernardo" userId="S::13910@alunos.aecentroncamento.pt::4e6054d9-1fe4-4d3c-8b4a-78b31088bb73" providerId="AD" clId="Web-{27A2C43B-2910-47EC-2AC7-9A308F200610}" dt="2024-07-01T10:22:14.041" v="187"/>
          <ac:spMkLst>
            <pc:docMk/>
            <pc:sldMk cId="1883716311" sldId="271"/>
            <ac:spMk id="6" creationId="{07226CA5-9B19-D741-7910-D8868B8EB5E1}"/>
          </ac:spMkLst>
        </pc:spChg>
        <pc:spChg chg="add mod">
          <ac:chgData name="Aluno Bernardo" userId="S::13910@alunos.aecentroncamento.pt::4e6054d9-1fe4-4d3c-8b4a-78b31088bb73" providerId="AD" clId="Web-{27A2C43B-2910-47EC-2AC7-9A308F200610}" dt="2024-07-01T13:51:36.069" v="287" actId="1076"/>
          <ac:spMkLst>
            <pc:docMk/>
            <pc:sldMk cId="1883716311" sldId="271"/>
            <ac:spMk id="6" creationId="{E1792E38-E2A2-66DD-38F6-9B41C54DDB92}"/>
          </ac:spMkLst>
        </pc:spChg>
        <pc:spChg chg="add mod">
          <ac:chgData name="Aluno Bernardo" userId="S::13910@alunos.aecentroncamento.pt::4e6054d9-1fe4-4d3c-8b4a-78b31088bb73" providerId="AD" clId="Web-{27A2C43B-2910-47EC-2AC7-9A308F200610}" dt="2024-07-01T13:20:54.455" v="213" actId="1076"/>
          <ac:spMkLst>
            <pc:docMk/>
            <pc:sldMk cId="1883716311" sldId="271"/>
            <ac:spMk id="9" creationId="{46EBD069-6B9C-EC52-36C5-3E2154F25816}"/>
          </ac:spMkLst>
        </pc:spChg>
        <pc:spChg chg="add mod">
          <ac:chgData name="Aluno Bernardo" userId="S::13910@alunos.aecentroncamento.pt::4e6054d9-1fe4-4d3c-8b4a-78b31088bb73" providerId="AD" clId="Web-{27A2C43B-2910-47EC-2AC7-9A308F200610}" dt="2024-07-01T13:45:23.491" v="280" actId="1076"/>
          <ac:spMkLst>
            <pc:docMk/>
            <pc:sldMk cId="1883716311" sldId="271"/>
            <ac:spMk id="12" creationId="{EDA50A4E-0E8C-24D9-FC5E-CB18D8FFE379}"/>
          </ac:spMkLst>
        </pc:spChg>
        <pc:picChg chg="add mod">
          <ac:chgData name="Aluno Bernardo" userId="S::13910@alunos.aecentroncamento.pt::4e6054d9-1fe4-4d3c-8b4a-78b31088bb73" providerId="AD" clId="Web-{27A2C43B-2910-47EC-2AC7-9A308F200610}" dt="2024-07-01T13:42:42.031" v="220" actId="1076"/>
          <ac:picMkLst>
            <pc:docMk/>
            <pc:sldMk cId="1883716311" sldId="271"/>
            <ac:picMk id="3" creationId="{13678A0A-DA8F-8D57-2158-0CF42466AEF8}"/>
          </ac:picMkLst>
        </pc:picChg>
        <pc:picChg chg="add del mod ord modCrop">
          <ac:chgData name="Aluno Bernardo" userId="S::13910@alunos.aecentroncamento.pt::4e6054d9-1fe4-4d3c-8b4a-78b31088bb73" providerId="AD" clId="Web-{27A2C43B-2910-47EC-2AC7-9A308F200610}" dt="2024-07-01T10:22:09.166" v="186"/>
          <ac:picMkLst>
            <pc:docMk/>
            <pc:sldMk cId="1883716311" sldId="271"/>
            <ac:picMk id="4" creationId="{3DFAFD13-5E3F-BB9A-B123-5606A3713161}"/>
          </ac:picMkLst>
        </pc:picChg>
        <pc:picChg chg="add mod">
          <ac:chgData name="Aluno Bernardo" userId="S::13910@alunos.aecentroncamento.pt::4e6054d9-1fe4-4d3c-8b4a-78b31088bb73" providerId="AD" clId="Web-{27A2C43B-2910-47EC-2AC7-9A308F200610}" dt="2024-07-01T13:44:22.441" v="265" actId="1076"/>
          <ac:picMkLst>
            <pc:docMk/>
            <pc:sldMk cId="1883716311" sldId="271"/>
            <ac:picMk id="5" creationId="{B8574E15-BEAE-CEF5-1CD2-82EF8C89BD50}"/>
          </ac:picMkLst>
        </pc:picChg>
        <pc:picChg chg="add mod ord">
          <ac:chgData name="Aluno Bernardo" userId="S::13910@alunos.aecentroncamento.pt::4e6054d9-1fe4-4d3c-8b4a-78b31088bb73" providerId="AD" clId="Web-{27A2C43B-2910-47EC-2AC7-9A308F200610}" dt="2024-07-01T13:20:49.706" v="212" actId="1076"/>
          <ac:picMkLst>
            <pc:docMk/>
            <pc:sldMk cId="1883716311" sldId="271"/>
            <ac:picMk id="7" creationId="{D4BC7133-1C88-9E67-F122-29A75DD64097}"/>
          </ac:picMkLst>
        </pc:picChg>
        <pc:picChg chg="add mod">
          <ac:chgData name="Aluno Bernardo" userId="S::13910@alunos.aecentroncamento.pt::4e6054d9-1fe4-4d3c-8b4a-78b31088bb73" providerId="AD" clId="Web-{27A2C43B-2910-47EC-2AC7-9A308F200610}" dt="2024-07-01T13:45:00.646" v="275" actId="1076"/>
          <ac:picMkLst>
            <pc:docMk/>
            <pc:sldMk cId="1883716311" sldId="271"/>
            <ac:picMk id="10" creationId="{A7A00700-A39A-D468-ABAF-CD4EEA0DE1F5}"/>
          </ac:picMkLst>
        </pc:picChg>
        <pc:picChg chg="add mod">
          <ac:chgData name="Aluno Bernardo" userId="S::13910@alunos.aecentroncamento.pt::4e6054d9-1fe4-4d3c-8b4a-78b31088bb73" providerId="AD" clId="Web-{27A2C43B-2910-47EC-2AC7-9A308F200610}" dt="2024-07-01T13:51:38.866" v="288" actId="1076"/>
          <ac:picMkLst>
            <pc:docMk/>
            <pc:sldMk cId="1883716311" sldId="271"/>
            <ac:picMk id="14" creationId="{17518810-B680-EC0E-BD2E-F352144E91AE}"/>
          </ac:picMkLst>
        </pc:picChg>
      </pc:sldChg>
      <pc:sldChg chg="addSp delSp modSp new">
        <pc:chgData name="Aluno Bernardo" userId="S::13910@alunos.aecentroncamento.pt::4e6054d9-1fe4-4d3c-8b4a-78b31088bb73" providerId="AD" clId="Web-{27A2C43B-2910-47EC-2AC7-9A308F200610}" dt="2024-07-01T13:52:34.728" v="301" actId="1076"/>
        <pc:sldMkLst>
          <pc:docMk/>
          <pc:sldMk cId="2886350942" sldId="272"/>
        </pc:sldMkLst>
        <pc:spChg chg="mod">
          <ac:chgData name="Aluno Bernardo" userId="S::13910@alunos.aecentroncamento.pt::4e6054d9-1fe4-4d3c-8b4a-78b31088bb73" providerId="AD" clId="Web-{27A2C43B-2910-47EC-2AC7-9A308F200610}" dt="2024-07-01T13:52:30.884" v="300" actId="20577"/>
          <ac:spMkLst>
            <pc:docMk/>
            <pc:sldMk cId="2886350942" sldId="272"/>
            <ac:spMk id="2" creationId="{9B5DB074-AE0E-93B2-2BEB-D63B9A14C5AC}"/>
          </ac:spMkLst>
        </pc:spChg>
        <pc:spChg chg="del">
          <ac:chgData name="Aluno Bernardo" userId="S::13910@alunos.aecentroncamento.pt::4e6054d9-1fe4-4d3c-8b4a-78b31088bb73" providerId="AD" clId="Web-{27A2C43B-2910-47EC-2AC7-9A308F200610}" dt="2024-07-01T13:52:16.290" v="292"/>
          <ac:spMkLst>
            <pc:docMk/>
            <pc:sldMk cId="2886350942" sldId="272"/>
            <ac:spMk id="3" creationId="{0BA02EAF-BE13-4E84-842C-563F50A90877}"/>
          </ac:spMkLst>
        </pc:spChg>
        <pc:picChg chg="add mod">
          <ac:chgData name="Aluno Bernardo" userId="S::13910@alunos.aecentroncamento.pt::4e6054d9-1fe4-4d3c-8b4a-78b31088bb73" providerId="AD" clId="Web-{27A2C43B-2910-47EC-2AC7-9A308F200610}" dt="2024-07-01T13:51:50.367" v="291" actId="1076"/>
          <ac:picMkLst>
            <pc:docMk/>
            <pc:sldMk cId="2886350942" sldId="272"/>
            <ac:picMk id="5" creationId="{1B08D89C-E6E5-BE8D-8BCF-366855C1E9B7}"/>
          </ac:picMkLst>
        </pc:picChg>
        <pc:picChg chg="add mod ord">
          <ac:chgData name="Aluno Bernardo" userId="S::13910@alunos.aecentroncamento.pt::4e6054d9-1fe4-4d3c-8b4a-78b31088bb73" providerId="AD" clId="Web-{27A2C43B-2910-47EC-2AC7-9A308F200610}" dt="2024-07-01T13:52:34.728" v="301" actId="1076"/>
          <ac:picMkLst>
            <pc:docMk/>
            <pc:sldMk cId="2886350942" sldId="272"/>
            <ac:picMk id="6" creationId="{B635B5E8-5A23-1A06-A161-305F9754ADAC}"/>
          </ac:picMkLst>
        </pc:picChg>
      </pc:sldChg>
    </pc:docChg>
  </pc:docChgLst>
  <pc:docChgLst>
    <pc:chgData name="Aluno Bernardo" userId="S::13910@alunos.aecentroncamento.pt::4e6054d9-1fe4-4d3c-8b4a-78b31088bb73" providerId="AD" clId="Web-{81C4FB98-CC5B-F62D-18A1-60423120D7DC}"/>
    <pc:docChg chg="modSld">
      <pc:chgData name="Aluno Bernardo" userId="S::13910@alunos.aecentroncamento.pt::4e6054d9-1fe4-4d3c-8b4a-78b31088bb73" providerId="AD" clId="Web-{81C4FB98-CC5B-F62D-18A1-60423120D7DC}" dt="2024-07-01T22:23:26.481" v="5" actId="1076"/>
      <pc:docMkLst>
        <pc:docMk/>
      </pc:docMkLst>
      <pc:sldChg chg="addSp modSp">
        <pc:chgData name="Aluno Bernardo" userId="S::13910@alunos.aecentroncamento.pt::4e6054d9-1fe4-4d3c-8b4a-78b31088bb73" providerId="AD" clId="Web-{81C4FB98-CC5B-F62D-18A1-60423120D7DC}" dt="2024-07-01T22:23:26.481" v="5" actId="1076"/>
        <pc:sldMkLst>
          <pc:docMk/>
          <pc:sldMk cId="4145466791" sldId="264"/>
        </pc:sldMkLst>
        <pc:picChg chg="add mod">
          <ac:chgData name="Aluno Bernardo" userId="S::13910@alunos.aecentroncamento.pt::4e6054d9-1fe4-4d3c-8b4a-78b31088bb73" providerId="AD" clId="Web-{81C4FB98-CC5B-F62D-18A1-60423120D7DC}" dt="2024-07-01T22:23:26.481" v="5" actId="1076"/>
          <ac:picMkLst>
            <pc:docMk/>
            <pc:sldMk cId="4145466791" sldId="264"/>
            <ac:picMk id="3" creationId="{5432CD73-A14F-435E-453A-4C4816F0AC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1ADC2-9FE5-4F59-A020-0A118B814994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5DCA6-6754-480B-AFCF-481FAAD0161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8494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02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595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232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352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688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155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752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595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235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129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942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A08B-076D-4157-9AE0-D10E0E9B78B0}" type="datetimeFigureOut">
              <a:rPr lang="pt-PT" smtClean="0"/>
              <a:pPr/>
              <a:t>03/07/2024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FC4A7-8805-4E1D-9A87-251A9759C5D7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276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88660" y="393692"/>
            <a:ext cx="6058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600" b="1" dirty="0">
                <a:latin typeface="Trebuchet MS" panose="020B0603020202020204" pitchFamily="34" charset="0"/>
              </a:rPr>
              <a:t>AGRUPAMENTO DE ESCOLAS DA CIDADE DO ENTRONCAMENTO </a:t>
            </a:r>
          </a:p>
          <a:p>
            <a:pPr algn="ctr"/>
            <a:r>
              <a:rPr lang="pt-PT" sz="1600" b="1" dirty="0">
                <a:latin typeface="Trebuchet MS" panose="020B0603020202020204" pitchFamily="34" charset="0"/>
              </a:rPr>
              <a:t>(170586)</a:t>
            </a:r>
            <a:endParaRPr lang="pt-PT" sz="1600" dirty="0">
              <a:latin typeface="Trebuchet MS" panose="020B0603020202020204" pitchFamily="34" charset="0"/>
            </a:endParaRPr>
          </a:p>
          <a:p>
            <a:pPr algn="ctr"/>
            <a:r>
              <a:rPr lang="pt-PT" sz="1600" b="1" dirty="0">
                <a:latin typeface="Trebuchet MS" panose="020B0603020202020204" pitchFamily="34" charset="0"/>
              </a:rPr>
              <a:t>ESCOLA SECUNDARIA C/3º CICLO DO ENTRONCAMENTO</a:t>
            </a:r>
            <a:endParaRPr lang="pt-PT" sz="1600" dirty="0">
              <a:latin typeface="Trebuchet MS" panose="020B0603020202020204" pitchFamily="34" charset="0"/>
            </a:endParaRPr>
          </a:p>
        </p:txBody>
      </p:sp>
      <p:pic>
        <p:nvPicPr>
          <p:cNvPr id="1026" name="Imagem 1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7" y="548680"/>
            <a:ext cx="1471049" cy="7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agem 31" descr="http://nonio.ese.ipsantarem.pt/aecentroncamento/images/img/oie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0714"/>
            <a:ext cx="10271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3454F1E9-EBD3-4AB1-A5BF-4D40B0ED3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4077072"/>
            <a:ext cx="8784976" cy="1440160"/>
          </a:xfrm>
        </p:spPr>
        <p:txBody>
          <a:bodyPr>
            <a:normAutofit/>
          </a:bodyPr>
          <a:lstStyle/>
          <a:p>
            <a:r>
              <a:rPr lang="pt-PT" sz="2000" dirty="0"/>
              <a:t>“Robô Autónomo”</a:t>
            </a:r>
            <a:r>
              <a:rPr lang="pt-PT" sz="2000" dirty="0">
                <a:ea typeface="Calibri"/>
                <a:cs typeface="Calibri"/>
              </a:rPr>
              <a:t/>
            </a:r>
            <a:br>
              <a:rPr lang="pt-PT" sz="2000" dirty="0">
                <a:ea typeface="Calibri"/>
                <a:cs typeface="Calibri"/>
              </a:rPr>
            </a:br>
            <a:r>
              <a:rPr lang="pt-PT" sz="2000" dirty="0">
                <a:ea typeface="Calibri"/>
                <a:cs typeface="Calibri"/>
              </a:rPr>
              <a:t>Bernardo Mendes</a:t>
            </a:r>
            <a:r>
              <a:rPr lang="pt-PT" sz="2000" dirty="0"/>
              <a:t/>
            </a:r>
            <a:br>
              <a:rPr lang="pt-PT" sz="2000" dirty="0"/>
            </a:br>
            <a:r>
              <a:rPr lang="pt-PT" sz="2000" dirty="0"/>
              <a:t>Nº 13619</a:t>
            </a:r>
            <a:br>
              <a:rPr lang="pt-PT" sz="2000" dirty="0"/>
            </a:br>
            <a:r>
              <a:rPr lang="pt-PT" sz="2000" dirty="0"/>
              <a:t>3º TGPSI</a:t>
            </a: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xmlns="" id="{FE22F0B2-4CFA-BC8B-EFE1-C4561944D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52" y="6064932"/>
            <a:ext cx="6482542" cy="40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 descr="Uma imagem com arte, circuito, texto, interior&#10;&#10;Descrição gerada automaticamente">
            <a:extLst>
              <a:ext uri="{FF2B5EF4-FFF2-40B4-BE49-F238E27FC236}">
                <a16:creationId xmlns:a16="http://schemas.microsoft.com/office/drawing/2014/main" xmlns="" id="{00CDFDB2-F680-6150-9C25-1DA103B0B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425" y="1580989"/>
            <a:ext cx="2858460" cy="23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809" y="261938"/>
            <a:ext cx="8229600" cy="1143000"/>
          </a:xfrm>
        </p:spPr>
        <p:txBody>
          <a:bodyPr/>
          <a:lstStyle/>
          <a:p>
            <a:r>
              <a:rPr lang="pt-PT" dirty="0" smtClean="0"/>
              <a:t>Código de sensores </a:t>
            </a:r>
            <a:endParaRPr lang="pt-PT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" y="1496290"/>
            <a:ext cx="5486400" cy="479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hamada rectangular arredondada 3"/>
          <p:cNvSpPr/>
          <p:nvPr/>
        </p:nvSpPr>
        <p:spPr>
          <a:xfrm>
            <a:off x="6456218" y="124691"/>
            <a:ext cx="2576946" cy="2175162"/>
          </a:xfrm>
          <a:prstGeom prst="wedgeRoundRectCallout">
            <a:avLst>
              <a:gd name="adj1" fmla="val -108331"/>
              <a:gd name="adj2" fmla="val 8297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Nesta parte do código está a mostrar as bibliotecas de todos os sensores .</a:t>
            </a:r>
            <a:endParaRPr lang="pt-PT" dirty="0"/>
          </a:p>
        </p:txBody>
      </p:sp>
      <p:sp>
        <p:nvSpPr>
          <p:cNvPr id="6" name="Chamada rectangular arredondada 5"/>
          <p:cNvSpPr/>
          <p:nvPr/>
        </p:nvSpPr>
        <p:spPr>
          <a:xfrm>
            <a:off x="6428509" y="3102551"/>
            <a:ext cx="2632364" cy="2092903"/>
          </a:xfrm>
          <a:prstGeom prst="wedgeRoundRectCallout">
            <a:avLst>
              <a:gd name="adj1" fmla="val -101886"/>
              <a:gd name="adj2" fmla="val 6566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Está representado também a configuração dos Leds e sensor de luminosidade e em quais pinos estão ligados </a:t>
            </a:r>
            <a:endParaRPr lang="pt-P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509" y="6338207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9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292265"/>
            <a:ext cx="5616575" cy="584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hamada rectangular arredondada 3"/>
          <p:cNvSpPr/>
          <p:nvPr/>
        </p:nvSpPr>
        <p:spPr>
          <a:xfrm>
            <a:off x="6719455" y="235527"/>
            <a:ext cx="2258291" cy="1620982"/>
          </a:xfrm>
          <a:prstGeom prst="wedgeRoundRectCallout">
            <a:avLst>
              <a:gd name="adj1" fmla="val -163748"/>
              <a:gd name="adj2" fmla="val -4382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Aqui está a programação para o sensor de chuva ler os valores  </a:t>
            </a:r>
            <a:endParaRPr lang="pt-PT" dirty="0"/>
          </a:p>
        </p:txBody>
      </p:sp>
      <p:sp>
        <p:nvSpPr>
          <p:cNvPr id="5" name="Chamada rectangular arredondada 4"/>
          <p:cNvSpPr/>
          <p:nvPr/>
        </p:nvSpPr>
        <p:spPr>
          <a:xfrm>
            <a:off x="6570519" y="2119746"/>
            <a:ext cx="2407228" cy="3851563"/>
          </a:xfrm>
          <a:prstGeom prst="wedgeRoundRectCallout">
            <a:avLst>
              <a:gd name="adj1" fmla="val -137064"/>
              <a:gd name="adj2" fmla="val -3538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 smtClean="0"/>
          </a:p>
          <a:p>
            <a:pPr algn="ctr"/>
            <a:r>
              <a:rPr lang="pt-PT" dirty="0" smtClean="0"/>
              <a:t>Está representado também a parte do programa principal onde está a configuração da porta de serie  do monitor e inicialização do LCD, configuração dos pinos para os leds e a definir o pino 2 como entrada do sensor de chuva</a:t>
            </a:r>
          </a:p>
          <a:p>
            <a:pPr algn="ctr"/>
            <a:endParaRPr lang="pt-P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6297500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61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6" y="1087582"/>
            <a:ext cx="5140694" cy="522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hamada rectangular arredondada 3"/>
          <p:cNvSpPr/>
          <p:nvPr/>
        </p:nvSpPr>
        <p:spPr>
          <a:xfrm>
            <a:off x="6096000" y="484910"/>
            <a:ext cx="2646218" cy="3643746"/>
          </a:xfrm>
          <a:prstGeom prst="wedgeRoundRectCallout">
            <a:avLst>
              <a:gd name="adj1" fmla="val -115074"/>
              <a:gd name="adj2" fmla="val 42265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Neste código está representado o código de  leitura do sensor de chuva , umidade e temperatura para ser mostrado tudo no monitor do LCD</a:t>
            </a:r>
            <a:endParaRPr lang="pt-PT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023" y="6395810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5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66813"/>
            <a:ext cx="82296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16" y="900546"/>
            <a:ext cx="6282741" cy="479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hamada rectangular arredondada 3"/>
          <p:cNvSpPr/>
          <p:nvPr/>
        </p:nvSpPr>
        <p:spPr>
          <a:xfrm>
            <a:off x="6677891" y="907472"/>
            <a:ext cx="2341418" cy="2521528"/>
          </a:xfrm>
          <a:prstGeom prst="wedgeRoundRectCallout">
            <a:avLst>
              <a:gd name="adj1" fmla="val -172909"/>
              <a:gd name="adj2" fmla="val 6805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Aqui está a formatação de como vai aparecer as informações no monitor do LCD    </a:t>
            </a:r>
            <a:endParaRPr lang="pt-P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6405902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4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5" y="755073"/>
            <a:ext cx="5846618" cy="496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hamada rectangular arredondada 4"/>
          <p:cNvSpPr/>
          <p:nvPr/>
        </p:nvSpPr>
        <p:spPr>
          <a:xfrm>
            <a:off x="6386944" y="360217"/>
            <a:ext cx="2438400" cy="2576946"/>
          </a:xfrm>
          <a:prstGeom prst="wedgeRoundRectCallout">
            <a:avLst>
              <a:gd name="adj1" fmla="val -142461"/>
              <a:gd name="adj2" fmla="val 299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Neste código está representado a leitura do sensor de luminosidade para quando e menor de 600 os ledes ligarem e quando e maior desligarem  </a:t>
            </a:r>
            <a:endParaRPr lang="pt-PT" dirty="0"/>
          </a:p>
        </p:txBody>
      </p:sp>
      <p:sp>
        <p:nvSpPr>
          <p:cNvPr id="6" name="Chamada rectangular arredondada 5"/>
          <p:cNvSpPr/>
          <p:nvPr/>
        </p:nvSpPr>
        <p:spPr>
          <a:xfrm>
            <a:off x="6248399" y="3061854"/>
            <a:ext cx="2715491" cy="3297383"/>
          </a:xfrm>
          <a:prstGeom prst="wedgeRoundRectCallout">
            <a:avLst>
              <a:gd name="adj1" fmla="val -71222"/>
              <a:gd name="adj2" fmla="val 101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Nesta metade está representado o movimento do servo de quanto roda que e 180 graus e a velocidade milissegundos também esta representado que o servo só liga quando o sensor ler a cima de 1500  que é quando á umidade 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19" y="6405902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80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454" y="212582"/>
            <a:ext cx="8229600" cy="1143000"/>
          </a:xfrm>
        </p:spPr>
        <p:txBody>
          <a:bodyPr/>
          <a:lstStyle/>
          <a:p>
            <a:r>
              <a:rPr lang="pt-PT" dirty="0" smtClean="0"/>
              <a:t>Código de motores</a:t>
            </a:r>
            <a:endParaRPr lang="pt-P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4" y="1355582"/>
            <a:ext cx="5280745" cy="4920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hamada rectangular arredondada 3"/>
          <p:cNvSpPr/>
          <p:nvPr/>
        </p:nvSpPr>
        <p:spPr>
          <a:xfrm>
            <a:off x="6220691" y="1537855"/>
            <a:ext cx="2632364" cy="2216728"/>
          </a:xfrm>
          <a:prstGeom prst="wedgeRoundRectCallout">
            <a:avLst>
              <a:gd name="adj1" fmla="val -143465"/>
              <a:gd name="adj2" fmla="val 35682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Neste código está definido a  direcção dos motores e a velocidade dos mesmos e pinos onde estão ligados .</a:t>
            </a:r>
          </a:p>
          <a:p>
            <a:pPr algn="ctr"/>
            <a:endParaRPr lang="pt-PT" dirty="0" smtClean="0"/>
          </a:p>
        </p:txBody>
      </p:sp>
      <p:sp>
        <p:nvSpPr>
          <p:cNvPr id="5" name="Chamada rectangular arredondada 4"/>
          <p:cNvSpPr/>
          <p:nvPr/>
        </p:nvSpPr>
        <p:spPr>
          <a:xfrm>
            <a:off x="6220691" y="4156364"/>
            <a:ext cx="2632364" cy="1648691"/>
          </a:xfrm>
          <a:prstGeom prst="wedgeRoundRectCallout">
            <a:avLst>
              <a:gd name="adj1" fmla="val -73991"/>
              <a:gd name="adj2" fmla="val 3729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Esta também o pino definido de cada sensor sege linha .</a:t>
            </a:r>
            <a:endParaRPr lang="pt-P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424" y="6376874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1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49" y="653143"/>
            <a:ext cx="5710237" cy="521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hamada rectangular arredondada 1"/>
          <p:cNvSpPr/>
          <p:nvPr/>
        </p:nvSpPr>
        <p:spPr>
          <a:xfrm>
            <a:off x="6473372" y="972458"/>
            <a:ext cx="2409371" cy="2148114"/>
          </a:xfrm>
          <a:prstGeom prst="wedgeRoundRectCallout">
            <a:avLst>
              <a:gd name="adj1" fmla="val -117821"/>
              <a:gd name="adj2" fmla="val 5375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Funções  de  testes de motores </a:t>
            </a:r>
            <a:endParaRPr lang="pt-PT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6222093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1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" y="362572"/>
            <a:ext cx="6527525" cy="57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mada rectangular arredondada 3"/>
          <p:cNvSpPr/>
          <p:nvPr/>
        </p:nvSpPr>
        <p:spPr>
          <a:xfrm>
            <a:off x="6792686" y="580570"/>
            <a:ext cx="2293256" cy="2656115"/>
          </a:xfrm>
          <a:prstGeom prst="wedgeRoundRectCallout">
            <a:avLst>
              <a:gd name="adj1" fmla="val -92578"/>
              <a:gd name="adj2" fmla="val 7854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Aqui podemos verificar a inicialização da porta de serie , configuração da ponte H e  inicialização dos motores travados </a:t>
            </a:r>
            <a:endParaRPr lang="pt-PT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789" y="6331291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33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588169"/>
            <a:ext cx="6003018" cy="527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hamada rectangular arredondada 3"/>
          <p:cNvSpPr/>
          <p:nvPr/>
        </p:nvSpPr>
        <p:spPr>
          <a:xfrm>
            <a:off x="6458856" y="382815"/>
            <a:ext cx="2583543" cy="3062514"/>
          </a:xfrm>
          <a:prstGeom prst="wedgeRoundRectCallout">
            <a:avLst>
              <a:gd name="adj1" fmla="val -90423"/>
              <a:gd name="adj2" fmla="val 3106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Aqui está o programa principal onde a estabilizar o sinal, a determinar a distancia do obstáculo e a formatação do valor lido para cm</a:t>
            </a:r>
            <a:endParaRPr lang="pt-PT" dirty="0"/>
          </a:p>
        </p:txBody>
      </p:sp>
      <p:sp>
        <p:nvSpPr>
          <p:cNvPr id="5" name="Chamada rectangular arredondada 4"/>
          <p:cNvSpPr/>
          <p:nvPr/>
        </p:nvSpPr>
        <p:spPr>
          <a:xfrm>
            <a:off x="6458857" y="3585029"/>
            <a:ext cx="2583543" cy="2728687"/>
          </a:xfrm>
          <a:prstGeom prst="wedgeRoundRectCallout">
            <a:avLst>
              <a:gd name="adj1" fmla="val -101732"/>
              <a:gd name="adj2" fmla="val -3601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Na parte debaixo do código esta representado a configuração para o motor A e B pararem a uma distancia inferior a de 20cm</a:t>
            </a:r>
            <a:endParaRPr lang="pt-PT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53" y="6418149"/>
            <a:ext cx="648017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317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9" y="709612"/>
            <a:ext cx="642937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hamada rectangular arredondada 4"/>
          <p:cNvSpPr/>
          <p:nvPr/>
        </p:nvSpPr>
        <p:spPr>
          <a:xfrm>
            <a:off x="6727145" y="841829"/>
            <a:ext cx="2286226" cy="3091542"/>
          </a:xfrm>
          <a:prstGeom prst="wedgeRoundRectCallout">
            <a:avLst>
              <a:gd name="adj1" fmla="val -105903"/>
              <a:gd name="adj2" fmla="val 17029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Aqui foi a parte que tive mais dificuldade  pois tive de meter o motor A </a:t>
            </a:r>
            <a:r>
              <a:rPr lang="pt-PT" dirty="0" err="1" smtClean="0"/>
              <a:t>a</a:t>
            </a:r>
            <a:r>
              <a:rPr lang="pt-PT" dirty="0" smtClean="0"/>
              <a:t> andar mais que o motor B porque o motor B anda mais que o motor A </a:t>
            </a:r>
            <a:endParaRPr lang="pt-PT" dirty="0"/>
          </a:p>
        </p:txBody>
      </p:sp>
      <p:sp>
        <p:nvSpPr>
          <p:cNvPr id="6" name="Chamada rectangular arredondada 5"/>
          <p:cNvSpPr/>
          <p:nvPr/>
        </p:nvSpPr>
        <p:spPr>
          <a:xfrm>
            <a:off x="6836229" y="4441371"/>
            <a:ext cx="2177142" cy="1422400"/>
          </a:xfrm>
          <a:prstGeom prst="wedgeRoundRectCallout">
            <a:avLst>
              <a:gd name="adj1" fmla="val -104833"/>
              <a:gd name="adj2" fmla="val 17602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Esta parte e quando o robô sai da pista para puxar o robô para a esquerda </a:t>
            </a:r>
            <a:endParaRPr lang="pt-PT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2" y="6400006"/>
            <a:ext cx="648017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4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Trebuchet MS" panose="020B0603020202020204" pitchFamily="34" charset="0"/>
              </a:rPr>
              <a:t>Justificação do tema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42F62674-385C-4AE8-A31B-BAECB91F3D9B}"/>
              </a:ext>
            </a:extLst>
          </p:cNvPr>
          <p:cNvSpPr txBox="1"/>
          <p:nvPr/>
        </p:nvSpPr>
        <p:spPr>
          <a:xfrm>
            <a:off x="1331640" y="198884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463BDF6-F233-4F92-9DBE-8F8F4F9D8396}"/>
              </a:ext>
            </a:extLst>
          </p:cNvPr>
          <p:cNvSpPr txBox="1"/>
          <p:nvPr/>
        </p:nvSpPr>
        <p:spPr>
          <a:xfrm>
            <a:off x="457200" y="1896507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Este tema foi escolhido porque pretendo seguir engenharia automóvel e deste modo ao desenvolver este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irei aprender/aprofundar os meus conhecimentos nesta área.</a:t>
            </a:r>
          </a:p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Também como tive e vou ter novamente a experiência de estagiar (FCT) na empresa Mitsubishi, achei por bem escolher este tema.</a:t>
            </a:r>
          </a:p>
        </p:txBody>
      </p:sp>
      <p:pic>
        <p:nvPicPr>
          <p:cNvPr id="7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26" y="6199403"/>
            <a:ext cx="6482542" cy="40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29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2" y="950686"/>
            <a:ext cx="6547077" cy="425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hamada rectangular arredondada 4"/>
          <p:cNvSpPr/>
          <p:nvPr/>
        </p:nvSpPr>
        <p:spPr>
          <a:xfrm>
            <a:off x="6836228" y="950686"/>
            <a:ext cx="2191657" cy="1906814"/>
          </a:xfrm>
          <a:prstGeom prst="wedgeRoundRectCallout">
            <a:avLst>
              <a:gd name="adj1" fmla="val -79111"/>
              <a:gd name="adj2" fmla="val 97095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Este código e para se detectar a parte preta da pista fazer curva para  a direita e diminuir a velocidade antes da curva  </a:t>
            </a:r>
            <a:endParaRPr lang="pt-PT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31" y="6251121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3" y="682171"/>
            <a:ext cx="5648325" cy="479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hamada rectangular arredondada 3"/>
          <p:cNvSpPr/>
          <p:nvPr/>
        </p:nvSpPr>
        <p:spPr>
          <a:xfrm>
            <a:off x="6197600" y="1233714"/>
            <a:ext cx="2685142" cy="2031999"/>
          </a:xfrm>
          <a:prstGeom prst="wedgeRoundRectCallout">
            <a:avLst>
              <a:gd name="adj1" fmla="val -108942"/>
              <a:gd name="adj2" fmla="val 50732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Esta parte e para quando ele tiver a sair da pista na curva para a esquerda os motoras se centrarem na pista </a:t>
            </a:r>
            <a:endParaRPr lang="pt-PT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8" y="6280150"/>
            <a:ext cx="64865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36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4" y="983966"/>
            <a:ext cx="6190435" cy="488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hamada rectangular arredondada 3"/>
          <p:cNvSpPr/>
          <p:nvPr/>
        </p:nvSpPr>
        <p:spPr>
          <a:xfrm>
            <a:off x="6516914" y="812801"/>
            <a:ext cx="2445658" cy="1857828"/>
          </a:xfrm>
          <a:prstGeom prst="wedgeRoundRectCallout">
            <a:avLst>
              <a:gd name="adj1" fmla="val -90269"/>
              <a:gd name="adj2" fmla="val 9531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Esta parte e para quando ele tiver a fugir da pista na curva para a </a:t>
            </a:r>
            <a:r>
              <a:rPr lang="pt-PT" dirty="0" smtClean="0"/>
              <a:t>direita  </a:t>
            </a:r>
            <a:r>
              <a:rPr lang="pt-PT" dirty="0"/>
              <a:t>os motoras se centrarem 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68" y="6336506"/>
            <a:ext cx="648017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46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B5DB074-AE0E-93B2-2BEB-D63B9A14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ea typeface="Calibri"/>
                <a:cs typeface="Calibri"/>
              </a:rPr>
              <a:t>Pista Finalizada </a:t>
            </a:r>
            <a:endParaRPr lang="pt-PT"/>
          </a:p>
        </p:txBody>
      </p:sp>
      <p:pic>
        <p:nvPicPr>
          <p:cNvPr id="6" name="Marcador de Posição de Conteúdo 5" descr="Uma imagem com interior, madeira, contraplacado, lavatório&#10;&#10;Descrição gerada automaticamente">
            <a:extLst>
              <a:ext uri="{FF2B5EF4-FFF2-40B4-BE49-F238E27FC236}">
                <a16:creationId xmlns:a16="http://schemas.microsoft.com/office/drawing/2014/main" xmlns="" id="{B635B5E8-5A23-1A06-A161-305F9754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159" y="1504150"/>
            <a:ext cx="3394472" cy="4525963"/>
          </a:xfr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xmlns="" id="{1B08D89C-E6E5-BE8D-8BCF-366855C1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12" y="6255556"/>
            <a:ext cx="6482542" cy="40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35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B2E0E47-4CFC-94F7-ED22-863E86EB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3" y="2693744"/>
            <a:ext cx="8229600" cy="1263894"/>
          </a:xfrm>
        </p:spPr>
        <p:txBody>
          <a:bodyPr>
            <a:normAutofit fontScale="90000"/>
          </a:bodyPr>
          <a:lstStyle/>
          <a:p>
            <a:r>
              <a:rPr lang="pt-PT" dirty="0" smtClean="0">
                <a:ea typeface="Calibri"/>
                <a:cs typeface="Calibri"/>
              </a:rPr>
              <a:t>Mostrar vídeos e projecto a funcionar   </a:t>
            </a:r>
            <a:endParaRPr lang="pt-PT" dirty="0">
              <a:ea typeface="Calibri"/>
              <a:cs typeface="Calibri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xmlns="" id="{03201482-6695-01CC-1AF2-4A2F70A4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02" y="6298316"/>
            <a:ext cx="6482542" cy="40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3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1628800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pt-PT"/>
              <a:t>Sugestões</a:t>
            </a:r>
            <a:br>
              <a:rPr lang="pt-PT"/>
            </a:br>
            <a:r>
              <a:rPr lang="pt-PT"/>
              <a:t/>
            </a:r>
            <a:br>
              <a:rPr lang="pt-PT"/>
            </a:br>
            <a:r>
              <a:rPr lang="pt-PT"/>
              <a:t/>
            </a:r>
            <a:br>
              <a:rPr lang="pt-PT"/>
            </a:br>
            <a:r>
              <a:rPr lang="pt-PT"/>
              <a:t/>
            </a:r>
            <a:br>
              <a:rPr lang="pt-PT"/>
            </a:br>
            <a:endParaRPr lang="pt-PT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3BA3305-0BC8-4E19-A7C0-35B763026FD7}"/>
              </a:ext>
            </a:extLst>
          </p:cNvPr>
          <p:cNvSpPr txBox="1"/>
          <p:nvPr/>
        </p:nvSpPr>
        <p:spPr>
          <a:xfrm>
            <a:off x="846673" y="1556792"/>
            <a:ext cx="7632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Para o futuro, sugiro um planeamento ainda mais detalhado e a busca por recursos adicionais, como workshops e cursos extracurriculares, para suprir essas lacunas. A continuação do aprendizado e a adaptação às novas tecnologias serão essenciais para o sucesso contínuo na carreira de informática</a:t>
            </a:r>
            <a:r>
              <a:rPr lang="pt-P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26" y="6199403"/>
            <a:ext cx="6482542" cy="40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9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>
                <a:latin typeface="Trebuchet MS" panose="020B0603020202020204" pitchFamily="34" charset="0"/>
              </a:rPr>
              <a:t>Cronograma</a:t>
            </a:r>
          </a:p>
        </p:txBody>
      </p:sp>
      <p:pic>
        <p:nvPicPr>
          <p:cNvPr id="6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26" y="6199403"/>
            <a:ext cx="6482542" cy="40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1" y="1771181"/>
            <a:ext cx="777425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0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DE64561-038D-441A-B3B9-8B7DB692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48" y="153744"/>
            <a:ext cx="8229600" cy="1143000"/>
          </a:xfrm>
        </p:spPr>
        <p:txBody>
          <a:bodyPr/>
          <a:lstStyle/>
          <a:p>
            <a:r>
              <a:rPr lang="pt-PT" dirty="0"/>
              <a:t>Materiais Utilizados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110878CE-3179-49A0-B8D1-A4D1ACB2FA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615" y="5009148"/>
            <a:ext cx="1615751" cy="9966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8AE1FFC-9800-4984-A880-50EE42890973}"/>
              </a:ext>
            </a:extLst>
          </p:cNvPr>
          <p:cNvSpPr txBox="1"/>
          <p:nvPr/>
        </p:nvSpPr>
        <p:spPr>
          <a:xfrm>
            <a:off x="522517" y="6193925"/>
            <a:ext cx="179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Display LCD 20X4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F794496-6BB1-4A26-9F78-340D8CA397F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9176" y="1030712"/>
            <a:ext cx="1615750" cy="11992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40050BDC-AA7E-4C23-86EC-6C57F81204BF}"/>
              </a:ext>
            </a:extLst>
          </p:cNvPr>
          <p:cNvSpPr txBox="1"/>
          <p:nvPr/>
        </p:nvSpPr>
        <p:spPr>
          <a:xfrm>
            <a:off x="5809923" y="2237409"/>
            <a:ext cx="309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Placa de ensaio </a:t>
            </a:r>
            <a:r>
              <a:rPr lang="pt-PT" err="1"/>
              <a:t>BreadBoard</a:t>
            </a:r>
            <a:r>
              <a:rPr lang="pt-PT"/>
              <a:t> 400/830 contactos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9A659087-288B-4790-A784-3B9A11C78AE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3167005"/>
            <a:ext cx="2063151" cy="1143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E956D6EC-BBDA-40A4-82D7-FE41E90FB95B}"/>
              </a:ext>
            </a:extLst>
          </p:cNvPr>
          <p:cNvSpPr txBox="1"/>
          <p:nvPr/>
        </p:nvSpPr>
        <p:spPr>
          <a:xfrm>
            <a:off x="47035" y="4429832"/>
            <a:ext cx="276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Motor </a:t>
            </a:r>
            <a:r>
              <a:rPr lang="pt-PT" err="1"/>
              <a:t>MicroServo</a:t>
            </a:r>
            <a:r>
              <a:rPr lang="pt-PT"/>
              <a:t> 9G SG90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39AB78BE-3685-44EF-B664-081F66F2E695}"/>
              </a:ext>
            </a:extLst>
          </p:cNvPr>
          <p:cNvSpPr txBox="1"/>
          <p:nvPr/>
        </p:nvSpPr>
        <p:spPr>
          <a:xfrm>
            <a:off x="3299932" y="4795170"/>
            <a:ext cx="242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Sensor de Obstáculos IR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36FA4828-1784-44F8-92C4-5B2F7BB4E2D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1371" y="2969476"/>
            <a:ext cx="722332" cy="132574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6F81E0C-A45C-4D24-AD87-A0938C97AF77}"/>
              </a:ext>
            </a:extLst>
          </p:cNvPr>
          <p:cNvSpPr txBox="1"/>
          <p:nvPr/>
        </p:nvSpPr>
        <p:spPr>
          <a:xfrm>
            <a:off x="6324188" y="4396304"/>
            <a:ext cx="339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Leds vermelhos e branco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51BBB715-489C-4645-BCE3-6861600FE72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942" y="1031486"/>
            <a:ext cx="2673917" cy="1526721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1694C1A6-9E9C-4B1D-838F-84686923666A}"/>
              </a:ext>
            </a:extLst>
          </p:cNvPr>
          <p:cNvSpPr txBox="1"/>
          <p:nvPr/>
        </p:nvSpPr>
        <p:spPr>
          <a:xfrm>
            <a:off x="457200" y="2553940"/>
            <a:ext cx="334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Microcontrolador </a:t>
            </a:r>
            <a:r>
              <a:rPr lang="pt-PT" err="1"/>
              <a:t>Arduino</a:t>
            </a:r>
            <a:r>
              <a:rPr lang="pt-PT"/>
              <a:t> MEGA 2560 REV3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97F4791F-7B83-49CF-B1A3-9E02658A1A8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6236" y="4798608"/>
            <a:ext cx="2156427" cy="137414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F4D48B5F-B8D2-4E01-A982-CDB4B85B7FC6}"/>
              </a:ext>
            </a:extLst>
          </p:cNvPr>
          <p:cNvSpPr txBox="1"/>
          <p:nvPr/>
        </p:nvSpPr>
        <p:spPr>
          <a:xfrm>
            <a:off x="6667100" y="6189688"/>
            <a:ext cx="2475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Cabos de ligação </a:t>
            </a:r>
            <a:r>
              <a:rPr lang="pt-PT" err="1"/>
              <a:t>jumper</a:t>
            </a:r>
            <a:endParaRPr lang="pt-PT"/>
          </a:p>
          <a:p>
            <a:endParaRPr lang="pt-PT"/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xmlns="" id="{5BF295CA-F763-73C6-F3CB-9E001342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82" y="3167025"/>
            <a:ext cx="941714" cy="9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sensores de obstaculos arduino">
            <a:extLst>
              <a:ext uri="{FF2B5EF4-FFF2-40B4-BE49-F238E27FC236}">
                <a16:creationId xmlns:a16="http://schemas.microsoft.com/office/drawing/2014/main" xmlns="" id="{3F63930A-681A-5E59-C30D-DCA226D7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55" y="2980711"/>
            <a:ext cx="1523011" cy="152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93" y="6512550"/>
            <a:ext cx="3627496" cy="2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0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EC4FAF2-AB58-44F5-2FAC-8B202578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ea typeface="Calibri"/>
                <a:cs typeface="Calibri"/>
              </a:rPr>
              <a:t>Materiais Utilizados</a:t>
            </a:r>
            <a:endParaRPr lang="pt-PT"/>
          </a:p>
        </p:txBody>
      </p:sp>
      <p:pic>
        <p:nvPicPr>
          <p:cNvPr id="7" name="Marcador de Posição de Conteúdo 6" descr="GitHub - sganzerla/arduino-sensor-luminosidade: Circuito simples que  detecta luminosidade de ambiente utilizando sensor (fotoresistor) LDR 5MM e  controla relé que está ligado na corrente elétrica residencial.">
            <a:extLst>
              <a:ext uri="{FF2B5EF4-FFF2-40B4-BE49-F238E27FC236}">
                <a16:creationId xmlns:a16="http://schemas.microsoft.com/office/drawing/2014/main" xmlns="" id="{D4BC7133-1C88-9E67-F122-29A75DD64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257" y="1824379"/>
            <a:ext cx="1417760" cy="1417760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46EBD069-6B9C-EC52-36C5-3E2154F25816}"/>
              </a:ext>
            </a:extLst>
          </p:cNvPr>
          <p:cNvSpPr txBox="1"/>
          <p:nvPr/>
        </p:nvSpPr>
        <p:spPr>
          <a:xfrm>
            <a:off x="1372717" y="3430762"/>
            <a:ext cx="31355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 smtClean="0">
                <a:ea typeface="+mn-lt"/>
                <a:cs typeface="+mn-lt"/>
              </a:rPr>
              <a:t>Resistências 220 Ohms</a:t>
            </a:r>
            <a:endParaRPr lang="pt-PT" dirty="0"/>
          </a:p>
        </p:txBody>
      </p:sp>
      <p:pic>
        <p:nvPicPr>
          <p:cNvPr id="3" name="Imagem 2" descr="NORPS 12 LDR - Edulab">
            <a:extLst>
              <a:ext uri="{FF2B5EF4-FFF2-40B4-BE49-F238E27FC236}">
                <a16:creationId xmlns:a16="http://schemas.microsoft.com/office/drawing/2014/main" xmlns="" id="{13678A0A-DA8F-8D57-2158-0CF42466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15" y="1421133"/>
            <a:ext cx="1504950" cy="18220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1BD7E1BC-FA90-C9B1-2B3F-C04AD301B176}"/>
              </a:ext>
            </a:extLst>
          </p:cNvPr>
          <p:cNvSpPr txBox="1"/>
          <p:nvPr/>
        </p:nvSpPr>
        <p:spPr>
          <a:xfrm>
            <a:off x="4873414" y="3407123"/>
            <a:ext cx="432843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ea typeface="Calibri"/>
                <a:cs typeface="Calibri"/>
              </a:rPr>
              <a:t>Sensor de </a:t>
            </a:r>
            <a:r>
              <a:rPr lang="pt-PT" dirty="0" smtClean="0">
                <a:ea typeface="Calibri"/>
                <a:cs typeface="Calibri"/>
              </a:rPr>
              <a:t>luminosidade á prova de água</a:t>
            </a:r>
            <a:endParaRPr lang="pt-PT" dirty="0">
              <a:ea typeface="Calibri"/>
              <a:cs typeface="Calibri"/>
            </a:endParaRPr>
          </a:p>
        </p:txBody>
      </p:sp>
      <p:pic>
        <p:nvPicPr>
          <p:cNvPr id="5" name="Imagem 4" descr="Controlador de motores PAP dupla ponte H L298 ARDUINO  6.14 euro - satkit">
            <a:extLst>
              <a:ext uri="{FF2B5EF4-FFF2-40B4-BE49-F238E27FC236}">
                <a16:creationId xmlns:a16="http://schemas.microsoft.com/office/drawing/2014/main" xmlns="" id="{B8574E15-BEAE-CEF5-1CD2-82EF8C89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90" y="4002849"/>
            <a:ext cx="1816796" cy="181679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E1792E38-E2A2-66DD-38F6-9B41C54DDB92}"/>
              </a:ext>
            </a:extLst>
          </p:cNvPr>
          <p:cNvSpPr txBox="1"/>
          <p:nvPr/>
        </p:nvSpPr>
        <p:spPr>
          <a:xfrm>
            <a:off x="2231720" y="5967282"/>
            <a:ext cx="14175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ea typeface="Calibri"/>
                <a:cs typeface="Calibri"/>
              </a:rPr>
              <a:t>Ponte H</a:t>
            </a:r>
          </a:p>
        </p:txBody>
      </p:sp>
      <p:pic>
        <p:nvPicPr>
          <p:cNvPr id="10" name="Imagem 9" descr="SHT20 I2C Temperature &amp; Humidity Sensor (Waterproof Probe) | The Pi Hut">
            <a:extLst>
              <a:ext uri="{FF2B5EF4-FFF2-40B4-BE49-F238E27FC236}">
                <a16:creationId xmlns:a16="http://schemas.microsoft.com/office/drawing/2014/main" xmlns="" id="{A7A00700-A39A-D468-ABAF-CD4EEA0DE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260" y="4349004"/>
            <a:ext cx="1428749" cy="1143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EDA50A4E-0E8C-24D9-FC5E-CB18D8FFE379}"/>
              </a:ext>
            </a:extLst>
          </p:cNvPr>
          <p:cNvSpPr txBox="1"/>
          <p:nvPr/>
        </p:nvSpPr>
        <p:spPr>
          <a:xfrm>
            <a:off x="4129445" y="5690283"/>
            <a:ext cx="581637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ea typeface="+mn-lt"/>
                <a:cs typeface="+mn-lt"/>
              </a:rPr>
              <a:t>Sensor de temperatura e </a:t>
            </a:r>
            <a:r>
              <a:rPr lang="pt-PT" dirty="0" smtClean="0">
                <a:ea typeface="+mn-lt"/>
                <a:cs typeface="+mn-lt"/>
              </a:rPr>
              <a:t>humidade á </a:t>
            </a:r>
            <a:r>
              <a:rPr lang="pt-PT" dirty="0" smtClean="0">
                <a:ea typeface="Calibri"/>
                <a:cs typeface="Calibri"/>
              </a:rPr>
              <a:t>prova </a:t>
            </a:r>
            <a:r>
              <a:rPr lang="pt-PT" dirty="0">
                <a:ea typeface="Calibri"/>
                <a:cs typeface="Calibri"/>
              </a:rPr>
              <a:t>de água</a:t>
            </a:r>
          </a:p>
          <a:p>
            <a:r>
              <a:rPr lang="pt-PT" dirty="0" smtClean="0">
                <a:ea typeface="+mn-lt"/>
                <a:cs typeface="+mn-lt"/>
              </a:rPr>
              <a:t>  </a:t>
            </a:r>
            <a:endParaRPr lang="pt-PT" dirty="0"/>
          </a:p>
          <a:p>
            <a:endParaRPr lang="pt-PT" dirty="0"/>
          </a:p>
        </p:txBody>
      </p:sp>
      <p:pic>
        <p:nvPicPr>
          <p:cNvPr id="14" name="Imagem 1">
            <a:extLst>
              <a:ext uri="{FF2B5EF4-FFF2-40B4-BE49-F238E27FC236}">
                <a16:creationId xmlns:a16="http://schemas.microsoft.com/office/drawing/2014/main" xmlns="" id="{17518810-B680-EC0E-BD2E-F352144E9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7" y="6336614"/>
            <a:ext cx="6482542" cy="40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71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803399"/>
            <a:ext cx="2765821" cy="120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4084638"/>
            <a:ext cx="2508250" cy="1469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81000"/>
            <a:ext cx="8229600" cy="124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139" y="1866899"/>
            <a:ext cx="2586175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339850" y="3289300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Bateria </a:t>
            </a:r>
            <a:r>
              <a:rPr lang="pt-PT" dirty="0" err="1"/>
              <a:t>lipo</a:t>
            </a:r>
            <a:r>
              <a:rPr lang="pt-PT" dirty="0"/>
              <a:t> 7.4v </a:t>
            </a:r>
          </a:p>
        </p:txBody>
      </p:sp>
      <p:sp>
        <p:nvSpPr>
          <p:cNvPr id="5" name="Rectângulo 4"/>
          <p:cNvSpPr/>
          <p:nvPr/>
        </p:nvSpPr>
        <p:spPr>
          <a:xfrm>
            <a:off x="6158578" y="3289300"/>
            <a:ext cx="2003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Sensor </a:t>
            </a:r>
            <a:r>
              <a:rPr lang="pt-PT" dirty="0" smtClean="0"/>
              <a:t>ultra-sónico</a:t>
            </a:r>
            <a:endParaRPr lang="pt-PT" dirty="0"/>
          </a:p>
        </p:txBody>
      </p:sp>
      <p:sp>
        <p:nvSpPr>
          <p:cNvPr id="6" name="Rectângulo 5"/>
          <p:cNvSpPr/>
          <p:nvPr/>
        </p:nvSpPr>
        <p:spPr>
          <a:xfrm>
            <a:off x="3896411" y="5585430"/>
            <a:ext cx="181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Sensor De Chuva </a:t>
            </a:r>
          </a:p>
        </p:txBody>
      </p:sp>
    </p:spTree>
    <p:extLst>
      <p:ext uri="{BB962C8B-B14F-4D97-AF65-F5344CB8AC3E}">
        <p14:creationId xmlns:p14="http://schemas.microsoft.com/office/powerpoint/2010/main" val="205615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4500" y="0"/>
            <a:ext cx="8229600" cy="1143000"/>
          </a:xfrm>
        </p:spPr>
        <p:txBody>
          <a:bodyPr/>
          <a:lstStyle/>
          <a:p>
            <a:r>
              <a:rPr lang="pt-PT" dirty="0" smtClean="0"/>
              <a:t>Ponte - H</a:t>
            </a:r>
            <a:endParaRPr lang="pt-PT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74" y="1066800"/>
            <a:ext cx="6067452" cy="324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6211888"/>
            <a:ext cx="648017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458913" y="4533900"/>
            <a:ext cx="259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0-0-Parado </a:t>
            </a:r>
          </a:p>
          <a:p>
            <a:r>
              <a:rPr lang="pt-PT" dirty="0" smtClean="0"/>
              <a:t>1-0-Anda para a frente</a:t>
            </a:r>
          </a:p>
          <a:p>
            <a:r>
              <a:rPr lang="pt-PT" dirty="0" smtClean="0"/>
              <a:t>0-1-Anda para traz </a:t>
            </a:r>
          </a:p>
          <a:p>
            <a:r>
              <a:rPr lang="pt-PT" dirty="0" smtClean="0"/>
              <a:t>1-1- Motor Travado                              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75300" y="4381381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ENA-Ligado ao pino 10</a:t>
            </a:r>
          </a:p>
          <a:p>
            <a:r>
              <a:rPr lang="pt-PT" dirty="0" smtClean="0"/>
              <a:t>IN1-</a:t>
            </a:r>
            <a:r>
              <a:rPr lang="pt-PT" dirty="0"/>
              <a:t>Ligado ao pino 9</a:t>
            </a:r>
          </a:p>
          <a:p>
            <a:r>
              <a:rPr lang="pt-PT" dirty="0" smtClean="0"/>
              <a:t>IN2-Ligado </a:t>
            </a:r>
            <a:r>
              <a:rPr lang="pt-PT" dirty="0"/>
              <a:t>ao pino 8</a:t>
            </a:r>
          </a:p>
          <a:p>
            <a:r>
              <a:rPr lang="pt-PT" dirty="0" smtClean="0"/>
              <a:t>IN3-Ligado </a:t>
            </a:r>
            <a:r>
              <a:rPr lang="pt-PT" dirty="0"/>
              <a:t>ao pino </a:t>
            </a:r>
            <a:r>
              <a:rPr lang="pt-PT" dirty="0" smtClean="0"/>
              <a:t>7</a:t>
            </a:r>
            <a:endParaRPr lang="pt-PT" dirty="0"/>
          </a:p>
          <a:p>
            <a:r>
              <a:rPr lang="pt-PT" dirty="0" smtClean="0"/>
              <a:t>IN4-Ligado </a:t>
            </a:r>
            <a:r>
              <a:rPr lang="pt-PT" dirty="0"/>
              <a:t>ao pino </a:t>
            </a:r>
            <a:r>
              <a:rPr lang="pt-PT" dirty="0" smtClean="0"/>
              <a:t>6</a:t>
            </a:r>
            <a:endParaRPr lang="pt-PT" dirty="0"/>
          </a:p>
          <a:p>
            <a:r>
              <a:rPr lang="pt-PT" dirty="0" smtClean="0"/>
              <a:t>ENB-Ligado </a:t>
            </a:r>
            <a:r>
              <a:rPr lang="pt-PT" dirty="0"/>
              <a:t>ao pino </a:t>
            </a:r>
            <a:r>
              <a:rPr lang="pt-PT" dirty="0" smtClean="0"/>
              <a:t>5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997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10" y="208110"/>
            <a:ext cx="6468089" cy="311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53999" y="3357244"/>
            <a:ext cx="88900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Motor A – Esta ligado o motor A</a:t>
            </a:r>
          </a:p>
          <a:p>
            <a:r>
              <a:rPr lang="pt-PT" dirty="0"/>
              <a:t>Motor </a:t>
            </a:r>
            <a:r>
              <a:rPr lang="pt-PT" dirty="0" smtClean="0"/>
              <a:t>B </a:t>
            </a:r>
            <a:r>
              <a:rPr lang="pt-PT" dirty="0"/>
              <a:t>– Esta ligado o motor </a:t>
            </a:r>
            <a:r>
              <a:rPr lang="pt-PT" dirty="0" smtClean="0"/>
              <a:t>B</a:t>
            </a:r>
          </a:p>
          <a:p>
            <a:r>
              <a:rPr lang="pt-PT" dirty="0" smtClean="0"/>
              <a:t>Motor v+ -Ligação da Bateria a 7,4v</a:t>
            </a:r>
          </a:p>
          <a:p>
            <a:r>
              <a:rPr lang="pt-PT" dirty="0" smtClean="0"/>
              <a:t>GND - ligação do cabo preto da bateria</a:t>
            </a:r>
          </a:p>
          <a:p>
            <a:r>
              <a:rPr lang="pt-PT" dirty="0" smtClean="0"/>
              <a:t>5v </a:t>
            </a:r>
            <a:r>
              <a:rPr lang="pt-PT" dirty="0" err="1" smtClean="0"/>
              <a:t>logic</a:t>
            </a:r>
            <a:r>
              <a:rPr lang="pt-PT" dirty="0" smtClean="0"/>
              <a:t>- Não liguei pois a minha bateria e alimentada a mais de 5v</a:t>
            </a:r>
          </a:p>
          <a:p>
            <a:r>
              <a:rPr lang="pt-PT" dirty="0" smtClean="0"/>
              <a:t>ENA-Introdução dos valores da velocidade (0-255). Para estes motores &gt; 60 para rodar</a:t>
            </a:r>
          </a:p>
          <a:p>
            <a:r>
              <a:rPr lang="pt-PT" dirty="0" smtClean="0"/>
              <a:t>IN1- </a:t>
            </a:r>
            <a:r>
              <a:rPr lang="pt-PT" dirty="0" err="1" smtClean="0"/>
              <a:t>Direção</a:t>
            </a:r>
            <a:r>
              <a:rPr lang="pt-PT" dirty="0" smtClean="0"/>
              <a:t> do motor A</a:t>
            </a:r>
          </a:p>
          <a:p>
            <a:r>
              <a:rPr lang="pt-PT" dirty="0" smtClean="0"/>
              <a:t>IN2-</a:t>
            </a:r>
            <a:r>
              <a:rPr lang="pt-PT" dirty="0"/>
              <a:t>Direção do motor </a:t>
            </a:r>
            <a:r>
              <a:rPr lang="pt-PT" dirty="0" smtClean="0"/>
              <a:t>A</a:t>
            </a:r>
            <a:endParaRPr lang="pt-PT" dirty="0"/>
          </a:p>
          <a:p>
            <a:r>
              <a:rPr lang="pt-PT" dirty="0" smtClean="0"/>
              <a:t>IN3-Direção </a:t>
            </a:r>
            <a:r>
              <a:rPr lang="pt-PT" dirty="0"/>
              <a:t>do motor B</a:t>
            </a:r>
          </a:p>
          <a:p>
            <a:r>
              <a:rPr lang="pt-PT" dirty="0" smtClean="0"/>
              <a:t>IN4-Direção </a:t>
            </a:r>
            <a:r>
              <a:rPr lang="pt-PT" dirty="0"/>
              <a:t>do motor </a:t>
            </a:r>
            <a:r>
              <a:rPr lang="pt-PT" dirty="0" smtClean="0"/>
              <a:t>B</a:t>
            </a:r>
          </a:p>
          <a:p>
            <a:r>
              <a:rPr lang="pt-PT" dirty="0" smtClean="0"/>
              <a:t>ENB-Introdução </a:t>
            </a:r>
            <a:r>
              <a:rPr lang="pt-PT" dirty="0"/>
              <a:t>dos valores da velocidade (0-255). Para estes motores &gt; 60 para </a:t>
            </a:r>
            <a:r>
              <a:rPr lang="pt-PT" dirty="0" smtClean="0"/>
              <a:t>rodar</a:t>
            </a:r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10" y="6456363"/>
            <a:ext cx="648017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2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70386"/>
          </a:xfrm>
        </p:spPr>
        <p:txBody>
          <a:bodyPr>
            <a:normAutofit fontScale="90000"/>
          </a:bodyPr>
          <a:lstStyle/>
          <a:p>
            <a:r>
              <a:rPr lang="pt-PT"/>
              <a:t>Layout do projeto</a:t>
            </a:r>
            <a:br>
              <a:rPr lang="pt-PT"/>
            </a:br>
            <a:r>
              <a:rPr lang="pt-PT"/>
              <a:t/>
            </a:r>
            <a:br>
              <a:rPr lang="pt-PT"/>
            </a:br>
            <a:r>
              <a:rPr lang="pt-PT"/>
              <a:t/>
            </a:r>
            <a:br>
              <a:rPr lang="pt-PT"/>
            </a:br>
            <a:r>
              <a:rPr lang="pt-PT"/>
              <a:t/>
            </a:r>
            <a:br>
              <a:rPr lang="pt-PT"/>
            </a:br>
            <a:endParaRPr lang="pt-PT">
              <a:solidFill>
                <a:srgbClr val="FF0000"/>
              </a:solidFill>
            </a:endParaRPr>
          </a:p>
        </p:txBody>
      </p:sp>
      <p:pic>
        <p:nvPicPr>
          <p:cNvPr id="4" name="Imagem 1">
            <a:extLst>
              <a:ext uri="{FF2B5EF4-FFF2-40B4-BE49-F238E27FC236}">
                <a16:creationId xmlns:a16="http://schemas.microsoft.com/office/drawing/2014/main" xmlns="" id="{63ADABDC-5D72-114D-C9E1-F1174A15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12" y="6111480"/>
            <a:ext cx="6482542" cy="40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 descr="Uma imagem com texto, eletrónica, cabo, Engenharia eletrónica&#10;&#10;Descrição gerada automaticamente">
            <a:extLst>
              <a:ext uri="{FF2B5EF4-FFF2-40B4-BE49-F238E27FC236}">
                <a16:creationId xmlns:a16="http://schemas.microsoft.com/office/drawing/2014/main" xmlns="" id="{5432CD73-A14F-435E-453A-4C4816F0A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86" y="1593758"/>
            <a:ext cx="5951993" cy="37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6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728</Words>
  <Application>Microsoft Office PowerPoint</Application>
  <PresentationFormat>Apresentação no Ecrã (4:3)</PresentationFormat>
  <Paragraphs>74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26" baseType="lpstr">
      <vt:lpstr>Tema do Office</vt:lpstr>
      <vt:lpstr>“Robô Autónomo” Bernardo Mendes Nº 13619 3º TGPSI</vt:lpstr>
      <vt:lpstr>Justificação do tema</vt:lpstr>
      <vt:lpstr>Cronograma</vt:lpstr>
      <vt:lpstr>Materiais Utilizados</vt:lpstr>
      <vt:lpstr>Materiais Utilizados</vt:lpstr>
      <vt:lpstr>Apresentação do PowerPoint</vt:lpstr>
      <vt:lpstr>Ponte - H</vt:lpstr>
      <vt:lpstr>Apresentação do PowerPoint</vt:lpstr>
      <vt:lpstr>Layout do projeto    </vt:lpstr>
      <vt:lpstr>Código de sensores </vt:lpstr>
      <vt:lpstr>Apresentação do PowerPoint</vt:lpstr>
      <vt:lpstr>Apresentação do PowerPoint</vt:lpstr>
      <vt:lpstr>Apresentação do PowerPoint</vt:lpstr>
      <vt:lpstr>Apresentação do PowerPoint</vt:lpstr>
      <vt:lpstr>Código de motores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Pista Finalizada </vt:lpstr>
      <vt:lpstr>Mostrar vídeos e projecto a funcionar   </vt:lpstr>
      <vt:lpstr>Sugestões    </vt:lpstr>
    </vt:vector>
  </TitlesOfParts>
  <Company>M. E. - GEPE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(Capa)  Tema do Projeto  Id do aluno  Id do curso</dc:title>
  <dc:creator>Utilizador</dc:creator>
  <cp:lastModifiedBy>Bernardo Mendes</cp:lastModifiedBy>
  <cp:revision>39</cp:revision>
  <dcterms:created xsi:type="dcterms:W3CDTF">2017-06-26T15:57:07Z</dcterms:created>
  <dcterms:modified xsi:type="dcterms:W3CDTF">2024-07-03T21:42:35Z</dcterms:modified>
</cp:coreProperties>
</file>